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3"/>
    <p:sldId id="257" r:id="rId4"/>
    <p:sldId id="258" r:id="rId5"/>
    <p:sldId id="259" r:id="rId6"/>
    <p:sldId id="302" r:id="rId7"/>
    <p:sldId id="261" r:id="rId8"/>
    <p:sldId id="262" r:id="rId9"/>
    <p:sldId id="263" r:id="rId10"/>
    <p:sldId id="264" r:id="rId11"/>
    <p:sldId id="266" r:id="rId12"/>
    <p:sldId id="267" r:id="rId13"/>
    <p:sldId id="299" r:id="rId14"/>
    <p:sldId id="298" r:id="rId15"/>
    <p:sldId id="300" r:id="rId16"/>
    <p:sldId id="301" r:id="rId17"/>
    <p:sldId id="268" r:id="rId18"/>
    <p:sldId id="269" r:id="rId19"/>
    <p:sldId id="270" r:id="rId20"/>
    <p:sldId id="271" r:id="rId21"/>
    <p:sldId id="291" r:id="rId22"/>
    <p:sldId id="273" r:id="rId23"/>
    <p:sldId id="274" r:id="rId24"/>
    <p:sldId id="276" r:id="rId25"/>
    <p:sldId id="292" r:id="rId26"/>
    <p:sldId id="265" r:id="rId27"/>
    <p:sldId id="286" r:id="rId28"/>
    <p:sldId id="287" r:id="rId29"/>
    <p:sldId id="288" r:id="rId30"/>
    <p:sldId id="289" r:id="rId31"/>
    <p:sldId id="297" r:id="rId32"/>
    <p:sldId id="293" r:id="rId33"/>
    <p:sldId id="294" r:id="rId34"/>
    <p:sldId id="296" r:id="rId35"/>
    <p:sldId id="280" r:id="rId36"/>
    <p:sldId id="281" r:id="rId37"/>
  </p:sldIdLst>
  <p:sldSz cx="24384000" cy="13716000"/>
  <p:notesSz cx="5143500" cy="9144000"/>
  <p:embeddedFontLst>
    <p:embeddedFont>
      <p:font typeface="微软雅黑" panose="020B0503020204020204" pitchFamily="34" charset="-122"/>
      <p:regular r:id="rId41"/>
    </p:embeddedFont>
    <p:embeddedFont>
      <p:font typeface="Anton-Regular" panose="00000500000000000000"/>
      <p:regular r:id="rId42"/>
    </p:embeddedFont>
    <p:embeddedFont>
      <p:font typeface="OPPOSans-H" panose="00020600040101010101" charset="-122"/>
      <p:regular r:id="rId43"/>
    </p:embeddedFont>
    <p:embeddedFont>
      <p:font typeface="OPPOSans-B" panose="00020600040101010101" charset="-122"/>
      <p:regular r:id="rId44"/>
    </p:embeddedFont>
    <p:embeddedFont>
      <p:font typeface="等线" panose="02010600030101010101" charset="-122"/>
      <p:regular r:id="rId4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13"/>
  </p:normalViewPr>
  <p:slideViewPr>
    <p:cSldViewPr snapToGrid="0" snapToObjects="1">
      <p:cViewPr varScale="1">
        <p:scale>
          <a:sx n="45" d="100"/>
          <a:sy n="45" d="100"/>
        </p:scale>
        <p:origin x="403"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4" Type="http://schemas.openxmlformats.org/officeDocument/2006/relationships/slideLayout" Target="../slideLayouts/slideLayout1.xml"/><Relationship Id="rId13" Type="http://schemas.openxmlformats.org/officeDocument/2006/relationships/image" Target="../media/image3.png"/><Relationship Id="rId12" Type="http://schemas.openxmlformats.org/officeDocument/2006/relationships/image" Target="../media/image40.pn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4" Type="http://schemas.openxmlformats.org/officeDocument/2006/relationships/slideLayout" Target="../slideLayouts/slideLayout1.xml"/><Relationship Id="rId13" Type="http://schemas.openxmlformats.org/officeDocument/2006/relationships/image" Target="../media/image3.png"/><Relationship Id="rId12" Type="http://schemas.openxmlformats.org/officeDocument/2006/relationships/image" Target="../media/image43.png"/><Relationship Id="rId11" Type="http://schemas.openxmlformats.org/officeDocument/2006/relationships/image" Target="../media/image42.png"/><Relationship Id="rId10" Type="http://schemas.openxmlformats.org/officeDocument/2006/relationships/image" Target="../media/image41.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9" Type="http://schemas.openxmlformats.org/officeDocument/2006/relationships/image" Target="../media/image44.jpe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2" Type="http://schemas.openxmlformats.org/officeDocument/2006/relationships/slideLayout" Target="../slideLayouts/slideLayout1.xml"/><Relationship Id="rId11" Type="http://schemas.openxmlformats.org/officeDocument/2006/relationships/image" Target="../media/image46.jpeg"/><Relationship Id="rId10" Type="http://schemas.openxmlformats.org/officeDocument/2006/relationships/image" Target="../media/image45.jpe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48.jpe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50.jpe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52.jpe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35.png"/><Relationship Id="rId2" Type="http://schemas.openxmlformats.org/officeDocument/2006/relationships/image" Target="../media/image53.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58.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7" Type="http://schemas.openxmlformats.org/officeDocument/2006/relationships/slideLayout" Target="../slideLayouts/slideLayout1.xml"/><Relationship Id="rId16" Type="http://schemas.openxmlformats.org/officeDocument/2006/relationships/image" Target="../media/image3.png"/><Relationship Id="rId15" Type="http://schemas.openxmlformats.org/officeDocument/2006/relationships/image" Target="../media/image66.png"/><Relationship Id="rId14" Type="http://schemas.openxmlformats.org/officeDocument/2006/relationships/image" Target="../media/image65.png"/><Relationship Id="rId13" Type="http://schemas.openxmlformats.org/officeDocument/2006/relationships/image" Target="../media/image64.png"/><Relationship Id="rId12" Type="http://schemas.openxmlformats.org/officeDocument/2006/relationships/image" Target="../media/image63.png"/><Relationship Id="rId11" Type="http://schemas.openxmlformats.org/officeDocument/2006/relationships/image" Target="../media/image62.png"/><Relationship Id="rId10" Type="http://schemas.openxmlformats.org/officeDocument/2006/relationships/image" Target="../media/image61.pn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5" Type="http://schemas.openxmlformats.org/officeDocument/2006/relationships/slideLayout" Target="../slideLayouts/slideLayout1.xml"/><Relationship Id="rId14" Type="http://schemas.openxmlformats.org/officeDocument/2006/relationships/image" Target="../media/image3.png"/><Relationship Id="rId13" Type="http://schemas.openxmlformats.org/officeDocument/2006/relationships/image" Target="../media/image72.png"/><Relationship Id="rId12" Type="http://schemas.openxmlformats.org/officeDocument/2006/relationships/image" Target="../media/image71.png"/><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73.png"/></Relationships>
</file>

<file path=ppt/slides/_rels/slide24.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75.png"/><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55.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76.jpeg"/><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55.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77.jpeg"/><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image" Target="../media/image78.jpe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55.png"/><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55.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79.jpeg"/><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image" Target="../media/image9.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9" Type="http://schemas.openxmlformats.org/officeDocument/2006/relationships/image" Target="../media/image81.png"/><Relationship Id="rId8" Type="http://schemas.openxmlformats.org/officeDocument/2006/relationships/image" Target="../media/image80.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9" Type="http://schemas.openxmlformats.org/officeDocument/2006/relationships/slideLayout" Target="../slideLayouts/slideLayout1.xml"/><Relationship Id="rId18" Type="http://schemas.openxmlformats.org/officeDocument/2006/relationships/image" Target="../media/image89.png"/><Relationship Id="rId17" Type="http://schemas.openxmlformats.org/officeDocument/2006/relationships/image" Target="../media/image3.png"/><Relationship Id="rId16" Type="http://schemas.openxmlformats.org/officeDocument/2006/relationships/image" Target="../media/image88.png"/><Relationship Id="rId15" Type="http://schemas.openxmlformats.org/officeDocument/2006/relationships/image" Target="../media/image87.png"/><Relationship Id="rId14" Type="http://schemas.openxmlformats.org/officeDocument/2006/relationships/image" Target="../media/image86.png"/><Relationship Id="rId13" Type="http://schemas.openxmlformats.org/officeDocument/2006/relationships/image" Target="../media/image85.png"/><Relationship Id="rId12" Type="http://schemas.openxmlformats.org/officeDocument/2006/relationships/image" Target="../media/image84.png"/><Relationship Id="rId11" Type="http://schemas.openxmlformats.org/officeDocument/2006/relationships/image" Target="../media/image83.png"/><Relationship Id="rId10" Type="http://schemas.openxmlformats.org/officeDocument/2006/relationships/image" Target="../media/image82.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7" Type="http://schemas.openxmlformats.org/officeDocument/2006/relationships/slideLayout" Target="../slideLayouts/slideLayout1.xml"/><Relationship Id="rId16" Type="http://schemas.openxmlformats.org/officeDocument/2006/relationships/image" Target="../media/image3.png"/><Relationship Id="rId15" Type="http://schemas.openxmlformats.org/officeDocument/2006/relationships/image" Target="../media/image23.png"/><Relationship Id="rId14" Type="http://schemas.openxmlformats.org/officeDocument/2006/relationships/image" Target="../media/image22.png"/><Relationship Id="rId13" Type="http://schemas.openxmlformats.org/officeDocument/2006/relationships/image" Target="../media/image21.png"/><Relationship Id="rId12" Type="http://schemas.openxmlformats.org/officeDocument/2006/relationships/image" Target="../media/image20.png"/><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1.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2" Type="http://schemas.openxmlformats.org/officeDocument/2006/relationships/slideLayout" Target="../slideLayouts/slideLayout1.xml"/><Relationship Id="rId11" Type="http://schemas.openxmlformats.org/officeDocument/2006/relationships/image" Target="../media/image3.png"/><Relationship Id="rId10" Type="http://schemas.openxmlformats.org/officeDocument/2006/relationships/image" Target="../media/image27.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5" Type="http://schemas.openxmlformats.org/officeDocument/2006/relationships/slideLayout" Target="../slideLayouts/slideLayout1.xml"/><Relationship Id="rId14" Type="http://schemas.openxmlformats.org/officeDocument/2006/relationships/image" Target="../media/image34.png"/><Relationship Id="rId13" Type="http://schemas.openxmlformats.org/officeDocument/2006/relationships/image" Target="../media/image33.png"/><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102" name="Object 102"/>
          <p:cNvSpPr txBox="1"/>
          <p:nvPr/>
        </p:nvSpPr>
        <p:spPr>
          <a:xfrm>
            <a:off x="12192000" y="3078194"/>
            <a:ext cx="8152383" cy="2172326"/>
          </a:xfrm>
          <a:prstGeom prst="rect">
            <a:avLst/>
          </a:prstGeom>
        </p:spPr>
        <p:txBody>
          <a:bodyPr vert="horz" wrap="square" lIns="0" tIns="0" rIns="0" bIns="0" rtlCol="0" anchor="t" anchorCtr="0">
            <a:spAutoFit/>
          </a:bodyPr>
          <a:lstStyle/>
          <a:p>
            <a:pPr algn="l">
              <a:lnSpc>
                <a:spcPct val="108000"/>
              </a:lnSpc>
            </a:pPr>
            <a:r>
              <a:rPr lang="zh-CN" sz="14000" b="1" i="0" spc="700" dirty="0" smtClean="0">
                <a:solidFill>
                  <a:srgbClr val="FFFFFF"/>
                </a:solidFill>
                <a:latin typeface="微软雅黑" panose="020B0503020204020204" pitchFamily="34" charset="-122"/>
                <a:ea typeface="微软雅黑" panose="020B0503020204020204" pitchFamily="34" charset="-122"/>
              </a:rPr>
              <a:t>校园招聘</a:t>
            </a:r>
            <a:endParaRPr lang="zh-CN" altLang="en-US" b="1" dirty="0">
              <a:latin typeface="微软雅黑" panose="020B0503020204020204" pitchFamily="34" charset="-122"/>
              <a:ea typeface="微软雅黑" panose="020B0503020204020204" pitchFamily="34" charset="-122"/>
            </a:endParaRPr>
          </a:p>
        </p:txBody>
      </p:sp>
      <p:pic>
        <p:nvPicPr>
          <p:cNvPr id="9103" name="image 103"/>
          <p:cNvPicPr>
            <a:picLocks noChangeAspect="1"/>
          </p:cNvPicPr>
          <p:nvPr/>
        </p:nvPicPr>
        <p:blipFill>
          <a:blip r:embed="rId2"/>
          <a:srcRect/>
          <a:stretch>
            <a:fillRect/>
          </a:stretch>
        </p:blipFill>
        <p:spPr>
          <a:xfrm>
            <a:off x="11870194" y="3275044"/>
            <a:ext cx="65089" cy="1651001"/>
          </a:xfrm>
          <a:prstGeom prst="rect">
            <a:avLst/>
          </a:prstGeom>
        </p:spPr>
      </p:pic>
      <p:sp>
        <p:nvSpPr>
          <p:cNvPr id="104" name="Object 104"/>
          <p:cNvSpPr txBox="1"/>
          <p:nvPr/>
        </p:nvSpPr>
        <p:spPr>
          <a:xfrm>
            <a:off x="4323677" y="3078194"/>
            <a:ext cx="7289800" cy="2153920"/>
          </a:xfrm>
          <a:prstGeom prst="rect">
            <a:avLst/>
          </a:prstGeom>
        </p:spPr>
        <p:txBody>
          <a:bodyPr vert="horz" wrap="square" lIns="0" tIns="0" rIns="0" bIns="0" rtlCol="0" anchor="t" anchorCtr="0">
            <a:spAutoFit/>
          </a:bodyPr>
          <a:lstStyle/>
          <a:p>
            <a:pPr algn="r">
              <a:lnSpc>
                <a:spcPct val="100000"/>
              </a:lnSpc>
            </a:pPr>
            <a:r>
              <a:rPr lang="zh-CN" sz="14000" b="1" i="0" spc="600" dirty="0" smtClean="0">
                <a:solidFill>
                  <a:srgbClr val="FFFFFF"/>
                </a:solidFill>
                <a:latin typeface="微软雅黑" panose="020B0503020204020204" pitchFamily="34" charset="-122"/>
                <a:ea typeface="微软雅黑" panose="020B0503020204020204" pitchFamily="34" charset="-122"/>
              </a:rPr>
              <a:t>202</a:t>
            </a:r>
            <a:r>
              <a:rPr lang="en-US" altLang="zh-CN" sz="14000" b="1" i="0" spc="600" dirty="0" smtClean="0">
                <a:solidFill>
                  <a:srgbClr val="FFFFFF"/>
                </a:solidFill>
                <a:latin typeface="微软雅黑" panose="020B0503020204020204" pitchFamily="34" charset="-122"/>
                <a:ea typeface="微软雅黑" panose="020B0503020204020204" pitchFamily="34" charset="-122"/>
              </a:rPr>
              <a:t>6</a:t>
            </a:r>
            <a:r>
              <a:rPr lang="zh-CN" sz="14000" b="1" i="0" spc="600" dirty="0" smtClean="0">
                <a:solidFill>
                  <a:srgbClr val="FFFFFF"/>
                </a:solidFill>
                <a:latin typeface="微软雅黑" panose="020B0503020204020204" pitchFamily="34" charset="-122"/>
                <a:ea typeface="微软雅黑" panose="020B0503020204020204" pitchFamily="34" charset="-122"/>
              </a:rPr>
              <a:t>届</a:t>
            </a:r>
            <a:endParaRPr lang="zh-CN" altLang="en-US" b="1" dirty="0">
              <a:latin typeface="微软雅黑" panose="020B0503020204020204" pitchFamily="34" charset="-122"/>
              <a:ea typeface="微软雅黑" panose="020B0503020204020204" pitchFamily="34" charset="-122"/>
            </a:endParaRPr>
          </a:p>
        </p:txBody>
      </p:sp>
      <p:grpSp>
        <p:nvGrpSpPr>
          <p:cNvPr id="108" name="组合 108"/>
          <p:cNvGrpSpPr/>
          <p:nvPr/>
        </p:nvGrpSpPr>
        <p:grpSpPr>
          <a:xfrm>
            <a:off x="2989803" y="5333999"/>
            <a:ext cx="17983200" cy="3693319"/>
            <a:chOff x="2989803" y="5333999"/>
            <a:chExt cx="17983200" cy="3693319"/>
          </a:xfrm>
        </p:grpSpPr>
        <p:sp>
          <p:nvSpPr>
            <p:cNvPr id="109" name="Object 109"/>
            <p:cNvSpPr txBox="1"/>
            <p:nvPr/>
          </p:nvSpPr>
          <p:spPr>
            <a:xfrm>
              <a:off x="2989803" y="5333999"/>
              <a:ext cx="17983200" cy="3693319"/>
            </a:xfrm>
            <a:prstGeom prst="rect">
              <a:avLst/>
            </a:prstGeom>
          </p:spPr>
          <p:txBody>
            <a:bodyPr vert="horz" wrap="square" lIns="0" tIns="0" rIns="0" bIns="0" rtlCol="0" anchor="t" anchorCtr="0">
              <a:spAutoFit/>
            </a:bodyPr>
            <a:lstStyle/>
            <a:p>
              <a:pPr algn="ctr">
                <a:lnSpc>
                  <a:spcPct val="100000"/>
                </a:lnSpc>
              </a:pPr>
              <a:r>
                <a:rPr lang="zh-CN" sz="12000" b="1" i="0" spc="1700" dirty="0" smtClean="0">
                  <a:solidFill>
                    <a:srgbClr val="2A5177"/>
                  </a:solidFill>
                  <a:latin typeface="微软雅黑" panose="020B0503020204020204" pitchFamily="34" charset="-122"/>
                  <a:ea typeface="微软雅黑" panose="020B0503020204020204" pitchFamily="34" charset="-122"/>
                </a:rPr>
                <a:t>东方航空技术有限公司</a:t>
              </a:r>
              <a:endParaRPr lang="zh-CN" altLang="en-US" sz="12000" b="1" dirty="0">
                <a:latin typeface="微软雅黑" panose="020B0503020204020204" pitchFamily="34" charset="-122"/>
                <a:ea typeface="微软雅黑" panose="020B0503020204020204" pitchFamily="34" charset="-122"/>
              </a:endParaRPr>
            </a:p>
            <a:p>
              <a:pPr algn="ctr">
                <a:lnSpc>
                  <a:spcPct val="100000"/>
                </a:lnSpc>
              </a:pPr>
              <a:r>
                <a:rPr lang="zh-CN" sz="12000" b="1" i="0" spc="1700" dirty="0" smtClean="0">
                  <a:solidFill>
                    <a:srgbClr val="2A5177"/>
                  </a:solidFill>
                  <a:latin typeface="微软雅黑" panose="020B0503020204020204" pitchFamily="34" charset="-122"/>
                  <a:ea typeface="微软雅黑" panose="020B0503020204020204" pitchFamily="34" charset="-122"/>
                </a:rPr>
                <a:t>线上宣讲</a:t>
              </a:r>
              <a:endParaRPr lang="zh-CN" altLang="en-US" b="1" dirty="0">
                <a:latin typeface="微软雅黑" panose="020B0503020204020204" pitchFamily="34" charset="-122"/>
                <a:ea typeface="微软雅黑" panose="020B0503020204020204" pitchFamily="34" charset="-122"/>
              </a:endParaRPr>
            </a:p>
          </p:txBody>
        </p:sp>
      </p:grpSp>
      <p:pic>
        <p:nvPicPr>
          <p:cNvPr id="91010" name="image 1010"/>
          <p:cNvPicPr>
            <a:picLocks noChangeAspect="1"/>
          </p:cNvPicPr>
          <p:nvPr/>
        </p:nvPicPr>
        <p:blipFill>
          <a:blip r:embed="rId3"/>
          <a:srcRect/>
          <a:stretch>
            <a:fillRect/>
          </a:stretch>
        </p:blipFill>
        <p:spPr>
          <a:xfrm>
            <a:off x="423975" y="439082"/>
            <a:ext cx="5887262" cy="862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randombar(horizontal)">
                                      <p:cBhvr>
                                        <p:cTn id="7" dur="500"/>
                                        <p:tgtEl>
                                          <p:spTgt spid="10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randombar(horizontal)">
                                      <p:cBhvr>
                                        <p:cTn id="10" dur="500"/>
                                        <p:tgtEl>
                                          <p:spTgt spid="102"/>
                                        </p:tgtEl>
                                      </p:cBhvr>
                                    </p:animEffect>
                                  </p:childTnLst>
                                </p:cTn>
                              </p:par>
                              <p:par>
                                <p:cTn id="11" presetID="14" presetClass="entr" presetSubtype="10" fill="hold" nodeType="withEffect">
                                  <p:stCondLst>
                                    <p:cond delay="0"/>
                                  </p:stCondLst>
                                  <p:childTnLst>
                                    <p:set>
                                      <p:cBhvr>
                                        <p:cTn id="12" dur="1" fill="hold">
                                          <p:stCondLst>
                                            <p:cond delay="0"/>
                                          </p:stCondLst>
                                        </p:cTn>
                                        <p:tgtEl>
                                          <p:spTgt spid="9103"/>
                                        </p:tgtEl>
                                        <p:attrNameLst>
                                          <p:attrName>style.visibility</p:attrName>
                                        </p:attrNameLst>
                                      </p:cBhvr>
                                      <p:to>
                                        <p:strVal val="visible"/>
                                      </p:to>
                                    </p:set>
                                    <p:animEffect transition="in" filter="randombar(horizontal)">
                                      <p:cBhvr>
                                        <p:cTn id="13" dur="500"/>
                                        <p:tgtEl>
                                          <p:spTgt spid="910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randombar(horizontal)">
                                      <p:cBhvr>
                                        <p:cTn id="1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01" name="组合 1101"/>
          <p:cNvGrpSpPr/>
          <p:nvPr/>
        </p:nvGrpSpPr>
        <p:grpSpPr>
          <a:xfrm>
            <a:off x="1270000" y="1142996"/>
            <a:ext cx="381001" cy="11430006"/>
            <a:chOff x="1270000" y="1142996"/>
            <a:chExt cx="381001" cy="11430006"/>
          </a:xfrm>
        </p:grpSpPr>
        <p:grpSp>
          <p:nvGrpSpPr>
            <p:cNvPr id="1102" name="组合 1102"/>
            <p:cNvGrpSpPr/>
            <p:nvPr/>
          </p:nvGrpSpPr>
          <p:grpSpPr>
            <a:xfrm>
              <a:off x="1270000" y="5867400"/>
              <a:ext cx="381000" cy="1854202"/>
              <a:chOff x="1270000" y="5867400"/>
              <a:chExt cx="381000" cy="1854202"/>
            </a:xfrm>
          </p:grpSpPr>
          <p:pic>
            <p:nvPicPr>
              <p:cNvPr id="91103" name="image 1103"/>
              <p:cNvPicPr>
                <a:picLocks noChangeAspect="1"/>
              </p:cNvPicPr>
              <p:nvPr/>
            </p:nvPicPr>
            <p:blipFill>
              <a:blip r:embed="rId1"/>
              <a:srcRect/>
              <a:stretch>
                <a:fillRect/>
              </a:stretch>
            </p:blipFill>
            <p:spPr>
              <a:xfrm>
                <a:off x="1270000" y="7352485"/>
                <a:ext cx="346365" cy="369117"/>
              </a:xfrm>
              <a:prstGeom prst="rect">
                <a:avLst/>
              </a:prstGeom>
            </p:spPr>
          </p:pic>
          <p:pic>
            <p:nvPicPr>
              <p:cNvPr id="91104" name="image 1104"/>
              <p:cNvPicPr>
                <a:picLocks noChangeAspect="1"/>
              </p:cNvPicPr>
              <p:nvPr/>
            </p:nvPicPr>
            <p:blipFill>
              <a:blip r:embed="rId2"/>
              <a:srcRect/>
              <a:stretch>
                <a:fillRect/>
              </a:stretch>
            </p:blipFill>
            <p:spPr>
              <a:xfrm>
                <a:off x="1270000" y="5867400"/>
                <a:ext cx="355600" cy="406400"/>
              </a:xfrm>
              <a:prstGeom prst="rect">
                <a:avLst/>
              </a:prstGeom>
            </p:spPr>
          </p:pic>
          <p:pic>
            <p:nvPicPr>
              <p:cNvPr id="91105" name="image 11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106" name="组合 1106"/>
            <p:cNvGrpSpPr/>
            <p:nvPr/>
          </p:nvGrpSpPr>
          <p:grpSpPr>
            <a:xfrm>
              <a:off x="1270000" y="1142996"/>
              <a:ext cx="381001" cy="4318006"/>
              <a:chOff x="1270000" y="1142996"/>
              <a:chExt cx="381001" cy="4318006"/>
            </a:xfrm>
          </p:grpSpPr>
          <p:pic>
            <p:nvPicPr>
              <p:cNvPr id="91107" name="image 1107"/>
              <p:cNvPicPr>
                <a:picLocks noChangeAspect="1"/>
              </p:cNvPicPr>
              <p:nvPr/>
            </p:nvPicPr>
            <p:blipFill>
              <a:blip r:embed="rId4"/>
              <a:srcRect/>
              <a:stretch>
                <a:fillRect/>
              </a:stretch>
            </p:blipFill>
            <p:spPr>
              <a:xfrm>
                <a:off x="1447800" y="1904996"/>
                <a:ext cx="25398" cy="3556005"/>
              </a:xfrm>
              <a:prstGeom prst="rect">
                <a:avLst/>
              </a:prstGeom>
            </p:spPr>
          </p:pic>
          <p:pic>
            <p:nvPicPr>
              <p:cNvPr id="91108" name="image 11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109" name="组合 1109"/>
            <p:cNvGrpSpPr/>
            <p:nvPr/>
          </p:nvGrpSpPr>
          <p:grpSpPr>
            <a:xfrm>
              <a:off x="1308099" y="8254998"/>
              <a:ext cx="317498" cy="4318004"/>
              <a:chOff x="1308099" y="8254998"/>
              <a:chExt cx="317498" cy="4318004"/>
            </a:xfrm>
          </p:grpSpPr>
          <p:pic>
            <p:nvPicPr>
              <p:cNvPr id="911010" name="image 11010"/>
              <p:cNvPicPr>
                <a:picLocks noChangeAspect="1"/>
              </p:cNvPicPr>
              <p:nvPr/>
            </p:nvPicPr>
            <p:blipFill>
              <a:blip r:embed="rId6"/>
              <a:srcRect/>
              <a:stretch>
                <a:fillRect/>
              </a:stretch>
            </p:blipFill>
            <p:spPr>
              <a:xfrm>
                <a:off x="1447800" y="8254998"/>
                <a:ext cx="25398" cy="2285999"/>
              </a:xfrm>
              <a:prstGeom prst="rect">
                <a:avLst/>
              </a:prstGeom>
            </p:spPr>
          </p:pic>
          <p:pic>
            <p:nvPicPr>
              <p:cNvPr id="911011" name="image 11011"/>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11012" name="image 11012"/>
          <p:cNvPicPr>
            <a:picLocks noChangeAspect="1"/>
          </p:cNvPicPr>
          <p:nvPr/>
        </p:nvPicPr>
        <p:blipFill>
          <a:blip r:embed="rId8"/>
          <a:srcRect/>
          <a:stretch>
            <a:fillRect/>
          </a:stretch>
        </p:blipFill>
        <p:spPr>
          <a:xfrm rot="10800000" flipV="1">
            <a:off x="4567530" y="6002874"/>
            <a:ext cx="8687098" cy="8366234"/>
          </a:xfrm>
          <a:prstGeom prst="rect">
            <a:avLst/>
          </a:prstGeom>
        </p:spPr>
      </p:pic>
      <p:grpSp>
        <p:nvGrpSpPr>
          <p:cNvPr id="11013" name="组合 11013"/>
          <p:cNvGrpSpPr/>
          <p:nvPr/>
        </p:nvGrpSpPr>
        <p:grpSpPr>
          <a:xfrm>
            <a:off x="12855986" y="3541743"/>
            <a:ext cx="8255000" cy="12319000"/>
            <a:chOff x="12855986" y="3541743"/>
            <a:chExt cx="8255000" cy="12319000"/>
          </a:xfrm>
        </p:grpSpPr>
        <p:pic>
          <p:nvPicPr>
            <p:cNvPr id="911014" name="image 11014"/>
            <p:cNvPicPr>
              <a:picLocks noChangeAspect="1"/>
            </p:cNvPicPr>
            <p:nvPr/>
          </p:nvPicPr>
          <p:blipFill>
            <a:blip r:embed="rId9">
              <a:alphaModFix amt="20000"/>
            </a:blip>
            <a:srcRect/>
            <a:stretch>
              <a:fillRect/>
            </a:stretch>
          </p:blipFill>
          <p:spPr>
            <a:xfrm>
              <a:off x="12855986" y="3541743"/>
              <a:ext cx="8255000" cy="8254997"/>
            </a:xfrm>
            <a:prstGeom prst="rect">
              <a:avLst/>
            </a:prstGeom>
          </p:spPr>
        </p:pic>
        <p:pic>
          <p:nvPicPr>
            <p:cNvPr id="911015" name="image 11015"/>
            <p:cNvPicPr>
              <a:picLocks noChangeAspect="1"/>
            </p:cNvPicPr>
            <p:nvPr/>
          </p:nvPicPr>
          <p:blipFill>
            <a:blip r:embed="rId10"/>
            <a:srcRect/>
            <a:stretch>
              <a:fillRect/>
            </a:stretch>
          </p:blipFill>
          <p:spPr>
            <a:xfrm>
              <a:off x="14176787" y="4430744"/>
              <a:ext cx="5867400" cy="11430000"/>
            </a:xfrm>
            <a:prstGeom prst="rect">
              <a:avLst/>
            </a:prstGeom>
          </p:spPr>
        </p:pic>
        <p:pic>
          <p:nvPicPr>
            <p:cNvPr id="911016" name="image 11016"/>
            <p:cNvPicPr>
              <a:picLocks noChangeAspect="1"/>
            </p:cNvPicPr>
            <p:nvPr/>
          </p:nvPicPr>
          <p:blipFill>
            <a:blip r:embed="rId11"/>
            <a:srcRect/>
            <a:stretch>
              <a:fillRect/>
            </a:stretch>
          </p:blipFill>
          <p:spPr>
            <a:xfrm>
              <a:off x="14659387" y="4913344"/>
              <a:ext cx="4902200" cy="10591800"/>
            </a:xfrm>
            <a:prstGeom prst="rect">
              <a:avLst/>
            </a:prstGeom>
          </p:spPr>
        </p:pic>
      </p:grpSp>
      <p:sp>
        <p:nvSpPr>
          <p:cNvPr id="11017" name="Object 11017"/>
          <p:cNvSpPr txBox="1"/>
          <p:nvPr/>
        </p:nvSpPr>
        <p:spPr>
          <a:xfrm>
            <a:off x="14412305" y="2508092"/>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000000"/>
                </a:solidFill>
                <a:latin typeface="微软雅黑" panose="020B0503020204020204" pitchFamily="34" charset="-122"/>
                <a:ea typeface="微软雅黑" panose="020B0503020204020204" pitchFamily="34" charset="-122"/>
              </a:rPr>
              <a:t>员工福利</a:t>
            </a:r>
            <a:endParaRPr lang="zh-CN" altLang="en-US" b="1" dirty="0">
              <a:latin typeface="微软雅黑" panose="020B0503020204020204" pitchFamily="34" charset="-122"/>
              <a:ea typeface="微软雅黑" panose="020B0503020204020204" pitchFamily="34" charset="-122"/>
            </a:endParaRPr>
          </a:p>
        </p:txBody>
      </p:sp>
      <p:pic>
        <p:nvPicPr>
          <p:cNvPr id="911018" name="image 11018"/>
          <p:cNvPicPr>
            <a:picLocks noChangeAspect="1"/>
          </p:cNvPicPr>
          <p:nvPr/>
        </p:nvPicPr>
        <p:blipFill>
          <a:blip r:embed="rId12"/>
          <a:srcRect/>
          <a:stretch>
            <a:fillRect/>
          </a:stretch>
        </p:blipFill>
        <p:spPr>
          <a:xfrm>
            <a:off x="2740239" y="0"/>
            <a:ext cx="9248384" cy="8934912"/>
          </a:xfrm>
          <a:prstGeom prst="rect">
            <a:avLst/>
          </a:prstGeom>
        </p:spPr>
      </p:pic>
      <p:grpSp>
        <p:nvGrpSpPr>
          <p:cNvPr id="11019" name="组合 11019"/>
          <p:cNvGrpSpPr/>
          <p:nvPr/>
        </p:nvGrpSpPr>
        <p:grpSpPr>
          <a:xfrm>
            <a:off x="3408752" y="2149238"/>
            <a:ext cx="8786150" cy="4448861"/>
            <a:chOff x="3408752" y="2149238"/>
            <a:chExt cx="8786150" cy="4448861"/>
          </a:xfrm>
        </p:grpSpPr>
        <p:sp>
          <p:nvSpPr>
            <p:cNvPr id="11020" name="Object 11020"/>
            <p:cNvSpPr txBox="1"/>
            <p:nvPr/>
          </p:nvSpPr>
          <p:spPr>
            <a:xfrm>
              <a:off x="5380404" y="2149238"/>
              <a:ext cx="4508500" cy="1133837"/>
            </a:xfrm>
            <a:prstGeom prst="rect">
              <a:avLst/>
            </a:prstGeom>
          </p:spPr>
          <p:txBody>
            <a:bodyPr vert="horz" wrap="square" lIns="0" tIns="0" rIns="0" bIns="0" rtlCol="0" anchor="t" anchorCtr="0">
              <a:spAutoFit/>
            </a:bodyPr>
            <a:lstStyle/>
            <a:p>
              <a:pPr algn="l">
                <a:lnSpc>
                  <a:spcPct val="110000"/>
                </a:lnSpc>
              </a:pPr>
              <a:r>
                <a:rPr lang="zh-CN" sz="7200" b="1" i="0" dirty="0" smtClean="0">
                  <a:solidFill>
                    <a:srgbClr val="FFFFFF"/>
                  </a:solidFill>
                  <a:latin typeface="微软雅黑" panose="020B0503020204020204" pitchFamily="34" charset="-122"/>
                  <a:ea typeface="微软雅黑" panose="020B0503020204020204" pitchFamily="34" charset="-122"/>
                </a:rPr>
                <a:t>五险一金</a:t>
              </a:r>
              <a:endParaRPr lang="zh-CN" altLang="en-US" b="1" dirty="0">
                <a:latin typeface="微软雅黑" panose="020B0503020204020204" pitchFamily="34" charset="-122"/>
                <a:ea typeface="微软雅黑" panose="020B0503020204020204" pitchFamily="34" charset="-122"/>
              </a:endParaRPr>
            </a:p>
          </p:txBody>
        </p:sp>
        <p:sp>
          <p:nvSpPr>
            <p:cNvPr id="11021" name="Object 11021"/>
            <p:cNvSpPr txBox="1"/>
            <p:nvPr/>
          </p:nvSpPr>
          <p:spPr>
            <a:xfrm>
              <a:off x="3408752" y="3672438"/>
              <a:ext cx="3175000" cy="736600"/>
            </a:xfrm>
            <a:prstGeom prst="rect">
              <a:avLst/>
            </a:prstGeom>
          </p:spPr>
          <p:txBody>
            <a:bodyPr vert="horz" wrap="square" lIns="0" tIns="0" rIns="0" bIns="0" rtlCol="0" anchor="t" anchorCtr="0">
              <a:spAutoFit/>
            </a:bodyPr>
            <a:lstStyle/>
            <a:p>
              <a:pPr algn="l">
                <a:lnSpc>
                  <a:spcPct val="110000"/>
                </a:lnSpc>
              </a:pPr>
              <a:r>
                <a:rPr lang="zh-CN" sz="4690" b="1" i="0" dirty="0" smtClean="0">
                  <a:solidFill>
                    <a:srgbClr val="FFFFFF"/>
                  </a:solidFill>
                  <a:latin typeface="微软雅黑" panose="020B0503020204020204" pitchFamily="34" charset="-122"/>
                  <a:ea typeface="微软雅黑" panose="020B0503020204020204" pitchFamily="34" charset="-122"/>
                </a:rPr>
                <a:t>养老保险+</a:t>
              </a:r>
              <a:endParaRPr lang="zh-CN" altLang="en-US" b="1" dirty="0">
                <a:latin typeface="微软雅黑" panose="020B0503020204020204" pitchFamily="34" charset="-122"/>
                <a:ea typeface="微软雅黑" panose="020B0503020204020204" pitchFamily="34" charset="-122"/>
              </a:endParaRPr>
            </a:p>
          </p:txBody>
        </p:sp>
        <p:sp>
          <p:nvSpPr>
            <p:cNvPr id="11022" name="Object 11022"/>
            <p:cNvSpPr txBox="1"/>
            <p:nvPr/>
          </p:nvSpPr>
          <p:spPr>
            <a:xfrm>
              <a:off x="7535044" y="4754588"/>
              <a:ext cx="3175000" cy="761362"/>
            </a:xfrm>
            <a:prstGeom prst="rect">
              <a:avLst/>
            </a:prstGeom>
          </p:spPr>
          <p:txBody>
            <a:bodyPr vert="horz" wrap="square" lIns="0" tIns="0" rIns="0" bIns="0" rtlCol="0" anchor="t" anchorCtr="0">
              <a:spAutoFit/>
            </a:bodyPr>
            <a:lstStyle/>
            <a:p>
              <a:pPr algn="l">
                <a:lnSpc>
                  <a:spcPct val="110000"/>
                </a:lnSpc>
              </a:pPr>
              <a:r>
                <a:rPr lang="zh-CN" sz="4690" b="1" i="0" dirty="0" smtClean="0">
                  <a:solidFill>
                    <a:srgbClr val="FFFFFF"/>
                  </a:solidFill>
                  <a:latin typeface="微软雅黑" panose="020B0503020204020204" pitchFamily="34" charset="-122"/>
                  <a:ea typeface="微软雅黑" panose="020B0503020204020204" pitchFamily="34" charset="-122"/>
                </a:rPr>
                <a:t>生育保险</a:t>
              </a:r>
              <a:endParaRPr lang="zh-CN" altLang="en-US" b="1" dirty="0">
                <a:latin typeface="微软雅黑" panose="020B0503020204020204" pitchFamily="34" charset="-122"/>
                <a:ea typeface="微软雅黑" panose="020B0503020204020204" pitchFamily="34" charset="-122"/>
              </a:endParaRPr>
            </a:p>
          </p:txBody>
        </p:sp>
        <p:sp>
          <p:nvSpPr>
            <p:cNvPr id="11023" name="Object 11023"/>
            <p:cNvSpPr txBox="1"/>
            <p:nvPr/>
          </p:nvSpPr>
          <p:spPr>
            <a:xfrm>
              <a:off x="4692093" y="4754588"/>
              <a:ext cx="3175000" cy="736600"/>
            </a:xfrm>
            <a:prstGeom prst="rect">
              <a:avLst/>
            </a:prstGeom>
          </p:spPr>
          <p:txBody>
            <a:bodyPr vert="horz" wrap="square" lIns="0" tIns="0" rIns="0" bIns="0" rtlCol="0" anchor="t" anchorCtr="0">
              <a:spAutoFit/>
            </a:bodyPr>
            <a:lstStyle/>
            <a:p>
              <a:pPr algn="l">
                <a:lnSpc>
                  <a:spcPct val="110000"/>
                </a:lnSpc>
              </a:pPr>
              <a:r>
                <a:rPr lang="zh-CN" sz="4690" b="1" i="0" dirty="0" smtClean="0">
                  <a:solidFill>
                    <a:srgbClr val="FFFFFF"/>
                  </a:solidFill>
                  <a:latin typeface="微软雅黑" panose="020B0503020204020204" pitchFamily="34" charset="-122"/>
                  <a:ea typeface="微软雅黑" panose="020B0503020204020204" pitchFamily="34" charset="-122"/>
                </a:rPr>
                <a:t>工伤保险+</a:t>
              </a:r>
              <a:endParaRPr lang="zh-CN" altLang="en-US" b="1" dirty="0">
                <a:latin typeface="微软雅黑" panose="020B0503020204020204" pitchFamily="34" charset="-122"/>
                <a:ea typeface="微软雅黑" panose="020B0503020204020204" pitchFamily="34" charset="-122"/>
              </a:endParaRPr>
            </a:p>
          </p:txBody>
        </p:sp>
        <p:sp>
          <p:nvSpPr>
            <p:cNvPr id="11024" name="Object 11024"/>
            <p:cNvSpPr txBox="1"/>
            <p:nvPr/>
          </p:nvSpPr>
          <p:spPr>
            <a:xfrm>
              <a:off x="6195431" y="3672438"/>
              <a:ext cx="3175000" cy="761362"/>
            </a:xfrm>
            <a:prstGeom prst="rect">
              <a:avLst/>
            </a:prstGeom>
          </p:spPr>
          <p:txBody>
            <a:bodyPr vert="horz" wrap="square" lIns="0" tIns="0" rIns="0" bIns="0" rtlCol="0" anchor="t" anchorCtr="0">
              <a:spAutoFit/>
            </a:bodyPr>
            <a:lstStyle/>
            <a:p>
              <a:pPr algn="l">
                <a:lnSpc>
                  <a:spcPct val="110000"/>
                </a:lnSpc>
              </a:pPr>
              <a:r>
                <a:rPr lang="zh-CN" sz="4690" b="1" i="0" dirty="0" smtClean="0">
                  <a:solidFill>
                    <a:srgbClr val="FFFFFF"/>
                  </a:solidFill>
                  <a:latin typeface="微软雅黑" panose="020B0503020204020204" pitchFamily="34" charset="-122"/>
                  <a:ea typeface="微软雅黑" panose="020B0503020204020204" pitchFamily="34" charset="-122"/>
                </a:rPr>
                <a:t>医疗保险+</a:t>
              </a:r>
              <a:endParaRPr lang="zh-CN" altLang="en-US" b="1" dirty="0">
                <a:latin typeface="微软雅黑" panose="020B0503020204020204" pitchFamily="34" charset="-122"/>
                <a:ea typeface="微软雅黑" panose="020B0503020204020204" pitchFamily="34" charset="-122"/>
              </a:endParaRPr>
            </a:p>
          </p:txBody>
        </p:sp>
        <p:sp>
          <p:nvSpPr>
            <p:cNvPr id="11025" name="Object 11025"/>
            <p:cNvSpPr txBox="1"/>
            <p:nvPr/>
          </p:nvSpPr>
          <p:spPr>
            <a:xfrm>
              <a:off x="5596820" y="5836737"/>
              <a:ext cx="3175000" cy="761362"/>
            </a:xfrm>
            <a:prstGeom prst="rect">
              <a:avLst/>
            </a:prstGeom>
          </p:spPr>
          <p:txBody>
            <a:bodyPr vert="horz" wrap="square" lIns="0" tIns="0" rIns="0" bIns="0" rtlCol="0" anchor="t" anchorCtr="0">
              <a:spAutoFit/>
            </a:bodyPr>
            <a:lstStyle/>
            <a:p>
              <a:pPr algn="l">
                <a:lnSpc>
                  <a:spcPct val="110000"/>
                </a:lnSpc>
              </a:pPr>
              <a:r>
                <a:rPr lang="zh-CN" sz="4690" b="1" i="0" dirty="0" smtClean="0">
                  <a:solidFill>
                    <a:srgbClr val="FFFFFF"/>
                  </a:solidFill>
                  <a:latin typeface="微软雅黑" panose="020B0503020204020204" pitchFamily="34" charset="-122"/>
                  <a:ea typeface="微软雅黑" panose="020B0503020204020204" pitchFamily="34" charset="-122"/>
                </a:rPr>
                <a:t>住房公积金</a:t>
              </a:r>
              <a:endParaRPr lang="zh-CN" altLang="en-US" b="1" dirty="0">
                <a:latin typeface="微软雅黑" panose="020B0503020204020204" pitchFamily="34" charset="-122"/>
                <a:ea typeface="微软雅黑" panose="020B0503020204020204" pitchFamily="34" charset="-122"/>
              </a:endParaRPr>
            </a:p>
          </p:txBody>
        </p:sp>
        <p:sp>
          <p:nvSpPr>
            <p:cNvPr id="11026" name="Object 11026"/>
            <p:cNvSpPr txBox="1"/>
            <p:nvPr/>
          </p:nvSpPr>
          <p:spPr>
            <a:xfrm>
              <a:off x="9019902" y="3672438"/>
              <a:ext cx="3175000" cy="736600"/>
            </a:xfrm>
            <a:prstGeom prst="rect">
              <a:avLst/>
            </a:prstGeom>
          </p:spPr>
          <p:txBody>
            <a:bodyPr vert="horz" wrap="square" lIns="0" tIns="0" rIns="0" bIns="0" rtlCol="0" anchor="t" anchorCtr="0">
              <a:spAutoFit/>
            </a:bodyPr>
            <a:lstStyle/>
            <a:p>
              <a:pPr algn="l">
                <a:lnSpc>
                  <a:spcPct val="110000"/>
                </a:lnSpc>
              </a:pPr>
              <a:r>
                <a:rPr lang="zh-CN" sz="4690" b="1" i="0" dirty="0" smtClean="0">
                  <a:solidFill>
                    <a:srgbClr val="FFFFFF"/>
                  </a:solidFill>
                  <a:latin typeface="微软雅黑" panose="020B0503020204020204" pitchFamily="34" charset="-122"/>
                  <a:ea typeface="微软雅黑" panose="020B0503020204020204" pitchFamily="34" charset="-122"/>
                </a:rPr>
                <a:t>失业保险</a:t>
              </a:r>
              <a:endParaRPr lang="zh-CN" altLang="en-US" b="1" dirty="0">
                <a:latin typeface="微软雅黑" panose="020B0503020204020204" pitchFamily="34" charset="-122"/>
                <a:ea typeface="微软雅黑" panose="020B0503020204020204" pitchFamily="34" charset="-122"/>
              </a:endParaRPr>
            </a:p>
          </p:txBody>
        </p:sp>
      </p:grpSp>
      <p:sp>
        <p:nvSpPr>
          <p:cNvPr id="11027" name="Object 11027"/>
          <p:cNvSpPr txBox="1"/>
          <p:nvPr/>
        </p:nvSpPr>
        <p:spPr>
          <a:xfrm>
            <a:off x="6715107" y="7850519"/>
            <a:ext cx="46355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+商业医疗保险</a:t>
            </a:r>
            <a:endParaRPr lang="zh-CN" altLang="en-US"/>
          </a:p>
        </p:txBody>
      </p:sp>
      <p:sp>
        <p:nvSpPr>
          <p:cNvPr id="11028" name="Object 11028"/>
          <p:cNvSpPr txBox="1"/>
          <p:nvPr/>
        </p:nvSpPr>
        <p:spPr>
          <a:xfrm>
            <a:off x="6715107" y="8837280"/>
            <a:ext cx="46355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+团体医疗保险</a:t>
            </a:r>
            <a:endParaRPr lang="zh-CN" altLang="en-US"/>
          </a:p>
        </p:txBody>
      </p:sp>
      <p:sp>
        <p:nvSpPr>
          <p:cNvPr id="11029" name="Object 11029"/>
          <p:cNvSpPr txBox="1"/>
          <p:nvPr/>
        </p:nvSpPr>
        <p:spPr>
          <a:xfrm>
            <a:off x="6715107" y="9824041"/>
            <a:ext cx="46355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+企业年金</a:t>
            </a:r>
            <a:endParaRPr lang="zh-CN" altLang="en-US"/>
          </a:p>
        </p:txBody>
      </p:sp>
      <p:sp>
        <p:nvSpPr>
          <p:cNvPr id="11030" name="Object 11030"/>
          <p:cNvSpPr txBox="1"/>
          <p:nvPr/>
        </p:nvSpPr>
        <p:spPr>
          <a:xfrm>
            <a:off x="6377473" y="10810802"/>
            <a:ext cx="4508500" cy="1104900"/>
          </a:xfrm>
          <a:prstGeom prst="rect">
            <a:avLst/>
          </a:prstGeom>
        </p:spPr>
        <p:txBody>
          <a:bodyPr vert="horz" wrap="square" lIns="0" tIns="0" rIns="0" bIns="0" rtlCol="0" anchor="t" anchorCtr="0">
            <a:spAutoFit/>
          </a:bodyPr>
          <a:lstStyle/>
          <a:p>
            <a:pPr algn="l">
              <a:lnSpc>
                <a:spcPct val="110000"/>
              </a:lnSpc>
            </a:pPr>
            <a:r>
              <a:rPr lang="zh-CN" sz="7200" b="0" i="0" dirty="0" smtClean="0">
                <a:solidFill>
                  <a:srgbClr val="FFFFFF"/>
                </a:solidFill>
                <a:latin typeface="OPPOSans-H" panose="00020600040101010101" charset="-122"/>
                <a:ea typeface="OPPOSans-H" panose="00020600040101010101" charset="-122"/>
              </a:rPr>
              <a:t>=</a:t>
            </a:r>
            <a:r>
              <a:rPr lang="zh-CN" sz="7200" b="0" i="0" dirty="0" smtClean="0">
                <a:solidFill>
                  <a:srgbClr val="FFE10A"/>
                </a:solidFill>
                <a:latin typeface="OPPOSans-H" panose="00020600040101010101" charset="-122"/>
                <a:ea typeface="OPPOSans-H" panose="00020600040101010101" charset="-122"/>
              </a:rPr>
              <a:t>七险二金</a:t>
            </a:r>
            <a:endParaRPr lang="zh-CN" altLang="en-US"/>
          </a:p>
        </p:txBody>
      </p:sp>
      <p:pic>
        <p:nvPicPr>
          <p:cNvPr id="911032" name="image 11032"/>
          <p:cNvPicPr>
            <a:picLocks noChangeAspect="1"/>
          </p:cNvPicPr>
          <p:nvPr/>
        </p:nvPicPr>
        <p:blipFill>
          <a:blip r:embed="rId13"/>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01" name="组合 1201"/>
          <p:cNvGrpSpPr/>
          <p:nvPr/>
        </p:nvGrpSpPr>
        <p:grpSpPr>
          <a:xfrm>
            <a:off x="1270000" y="1142996"/>
            <a:ext cx="381001" cy="11430006"/>
            <a:chOff x="1270000" y="1142996"/>
            <a:chExt cx="381001" cy="11430006"/>
          </a:xfrm>
        </p:grpSpPr>
        <p:grpSp>
          <p:nvGrpSpPr>
            <p:cNvPr id="1202" name="组合 1202"/>
            <p:cNvGrpSpPr/>
            <p:nvPr/>
          </p:nvGrpSpPr>
          <p:grpSpPr>
            <a:xfrm>
              <a:off x="1270000" y="5867400"/>
              <a:ext cx="381000" cy="1854202"/>
              <a:chOff x="1270000" y="5867400"/>
              <a:chExt cx="381000" cy="1854202"/>
            </a:xfrm>
          </p:grpSpPr>
          <p:pic>
            <p:nvPicPr>
              <p:cNvPr id="91203" name="image 1203"/>
              <p:cNvPicPr>
                <a:picLocks noChangeAspect="1"/>
              </p:cNvPicPr>
              <p:nvPr/>
            </p:nvPicPr>
            <p:blipFill>
              <a:blip r:embed="rId1"/>
              <a:srcRect/>
              <a:stretch>
                <a:fillRect/>
              </a:stretch>
            </p:blipFill>
            <p:spPr>
              <a:xfrm>
                <a:off x="1270000" y="7352485"/>
                <a:ext cx="346365" cy="369117"/>
              </a:xfrm>
              <a:prstGeom prst="rect">
                <a:avLst/>
              </a:prstGeom>
            </p:spPr>
          </p:pic>
          <p:pic>
            <p:nvPicPr>
              <p:cNvPr id="91204" name="image 1204"/>
              <p:cNvPicPr>
                <a:picLocks noChangeAspect="1"/>
              </p:cNvPicPr>
              <p:nvPr/>
            </p:nvPicPr>
            <p:blipFill>
              <a:blip r:embed="rId2"/>
              <a:srcRect/>
              <a:stretch>
                <a:fillRect/>
              </a:stretch>
            </p:blipFill>
            <p:spPr>
              <a:xfrm>
                <a:off x="1270000" y="5867400"/>
                <a:ext cx="355600" cy="406400"/>
              </a:xfrm>
              <a:prstGeom prst="rect">
                <a:avLst/>
              </a:prstGeom>
            </p:spPr>
          </p:pic>
          <p:pic>
            <p:nvPicPr>
              <p:cNvPr id="91205" name="image 1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206" name="组合 1206"/>
            <p:cNvGrpSpPr/>
            <p:nvPr/>
          </p:nvGrpSpPr>
          <p:grpSpPr>
            <a:xfrm>
              <a:off x="1270000" y="1142996"/>
              <a:ext cx="381001" cy="4318006"/>
              <a:chOff x="1270000" y="1142996"/>
              <a:chExt cx="381001" cy="4318006"/>
            </a:xfrm>
          </p:grpSpPr>
          <p:pic>
            <p:nvPicPr>
              <p:cNvPr id="91207" name="image 1207"/>
              <p:cNvPicPr>
                <a:picLocks noChangeAspect="1"/>
              </p:cNvPicPr>
              <p:nvPr/>
            </p:nvPicPr>
            <p:blipFill>
              <a:blip r:embed="rId4"/>
              <a:srcRect/>
              <a:stretch>
                <a:fillRect/>
              </a:stretch>
            </p:blipFill>
            <p:spPr>
              <a:xfrm>
                <a:off x="1447800" y="1904996"/>
                <a:ext cx="25398" cy="3556005"/>
              </a:xfrm>
              <a:prstGeom prst="rect">
                <a:avLst/>
              </a:prstGeom>
            </p:spPr>
          </p:pic>
          <p:pic>
            <p:nvPicPr>
              <p:cNvPr id="91208" name="image 1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209" name="组合 1209"/>
            <p:cNvGrpSpPr/>
            <p:nvPr/>
          </p:nvGrpSpPr>
          <p:grpSpPr>
            <a:xfrm>
              <a:off x="1308099" y="8254998"/>
              <a:ext cx="317498" cy="4318004"/>
              <a:chOff x="1308099" y="8254998"/>
              <a:chExt cx="317498" cy="4318004"/>
            </a:xfrm>
          </p:grpSpPr>
          <p:pic>
            <p:nvPicPr>
              <p:cNvPr id="912010" name="image 12010"/>
              <p:cNvPicPr>
                <a:picLocks noChangeAspect="1"/>
              </p:cNvPicPr>
              <p:nvPr/>
            </p:nvPicPr>
            <p:blipFill>
              <a:blip r:embed="rId6"/>
              <a:srcRect/>
              <a:stretch>
                <a:fillRect/>
              </a:stretch>
            </p:blipFill>
            <p:spPr>
              <a:xfrm>
                <a:off x="1447800" y="8254998"/>
                <a:ext cx="25398" cy="2285999"/>
              </a:xfrm>
              <a:prstGeom prst="rect">
                <a:avLst/>
              </a:prstGeom>
            </p:spPr>
          </p:pic>
          <p:pic>
            <p:nvPicPr>
              <p:cNvPr id="912011" name="image 12011"/>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12012" name="Object 12012"/>
          <p:cNvSpPr txBox="1"/>
          <p:nvPr/>
        </p:nvSpPr>
        <p:spPr>
          <a:xfrm>
            <a:off x="5177027" y="2223298"/>
            <a:ext cx="4508500" cy="1104900"/>
          </a:xfrm>
          <a:prstGeom prst="rect">
            <a:avLst/>
          </a:prstGeom>
        </p:spPr>
        <p:txBody>
          <a:bodyPr vert="horz" wrap="square" lIns="0" tIns="0" rIns="0" bIns="0" rtlCol="0" anchor="t" anchorCtr="0">
            <a:spAutoFit/>
          </a:bodyPr>
          <a:lstStyle/>
          <a:p>
            <a:pPr algn="l">
              <a:lnSpc>
                <a:spcPct val="110000"/>
              </a:lnSpc>
            </a:pPr>
            <a:r>
              <a:rPr lang="zh-CN" sz="7200" b="0" i="0" dirty="0" smtClean="0">
                <a:solidFill>
                  <a:srgbClr val="FFFFFF"/>
                </a:solidFill>
                <a:latin typeface="OPPOSans-H" panose="00020600040101010101" charset="-122"/>
                <a:ea typeface="OPPOSans-H" panose="00020600040101010101" charset="-122"/>
              </a:rPr>
              <a:t>五险一金</a:t>
            </a:r>
            <a:endParaRPr lang="zh-CN" altLang="en-US"/>
          </a:p>
        </p:txBody>
      </p:sp>
      <p:sp>
        <p:nvSpPr>
          <p:cNvPr id="12013" name="Object 12013"/>
          <p:cNvSpPr txBox="1"/>
          <p:nvPr/>
        </p:nvSpPr>
        <p:spPr>
          <a:xfrm>
            <a:off x="3205376" y="3746499"/>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养老保险+</a:t>
            </a:r>
            <a:endParaRPr lang="zh-CN" altLang="en-US"/>
          </a:p>
        </p:txBody>
      </p:sp>
      <p:sp>
        <p:nvSpPr>
          <p:cNvPr id="12014" name="Object 12014"/>
          <p:cNvSpPr txBox="1"/>
          <p:nvPr/>
        </p:nvSpPr>
        <p:spPr>
          <a:xfrm>
            <a:off x="7331668" y="4828648"/>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生育保险</a:t>
            </a:r>
            <a:endParaRPr lang="zh-CN" altLang="en-US"/>
          </a:p>
        </p:txBody>
      </p:sp>
      <p:sp>
        <p:nvSpPr>
          <p:cNvPr id="12015" name="Object 12015"/>
          <p:cNvSpPr txBox="1"/>
          <p:nvPr/>
        </p:nvSpPr>
        <p:spPr>
          <a:xfrm>
            <a:off x="4488716" y="4828648"/>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工伤保险+</a:t>
            </a:r>
            <a:endParaRPr lang="zh-CN" altLang="en-US"/>
          </a:p>
        </p:txBody>
      </p:sp>
      <p:sp>
        <p:nvSpPr>
          <p:cNvPr id="12016" name="Object 12016"/>
          <p:cNvSpPr txBox="1"/>
          <p:nvPr/>
        </p:nvSpPr>
        <p:spPr>
          <a:xfrm>
            <a:off x="5992055" y="3746499"/>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医疗保险+</a:t>
            </a:r>
            <a:endParaRPr lang="zh-CN" altLang="en-US"/>
          </a:p>
        </p:txBody>
      </p:sp>
      <p:sp>
        <p:nvSpPr>
          <p:cNvPr id="12017" name="Object 12017"/>
          <p:cNvSpPr txBox="1"/>
          <p:nvPr/>
        </p:nvSpPr>
        <p:spPr>
          <a:xfrm>
            <a:off x="6715107" y="7850519"/>
            <a:ext cx="46355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+商业医疗保险</a:t>
            </a:r>
            <a:endParaRPr lang="zh-CN" altLang="en-US"/>
          </a:p>
        </p:txBody>
      </p:sp>
      <p:sp>
        <p:nvSpPr>
          <p:cNvPr id="12018" name="Object 12018"/>
          <p:cNvSpPr txBox="1"/>
          <p:nvPr/>
        </p:nvSpPr>
        <p:spPr>
          <a:xfrm>
            <a:off x="6715107" y="8837280"/>
            <a:ext cx="46355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+团体医疗保险</a:t>
            </a:r>
            <a:endParaRPr lang="zh-CN" altLang="en-US"/>
          </a:p>
        </p:txBody>
      </p:sp>
      <p:sp>
        <p:nvSpPr>
          <p:cNvPr id="12019" name="Object 12019"/>
          <p:cNvSpPr txBox="1"/>
          <p:nvPr/>
        </p:nvSpPr>
        <p:spPr>
          <a:xfrm>
            <a:off x="6715107" y="9824041"/>
            <a:ext cx="46355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+企业年金</a:t>
            </a:r>
            <a:endParaRPr lang="zh-CN" altLang="en-US"/>
          </a:p>
        </p:txBody>
      </p:sp>
      <p:grpSp>
        <p:nvGrpSpPr>
          <p:cNvPr id="12020" name="组合 12020"/>
          <p:cNvGrpSpPr/>
          <p:nvPr/>
        </p:nvGrpSpPr>
        <p:grpSpPr>
          <a:xfrm>
            <a:off x="2815352" y="3895627"/>
            <a:ext cx="8255000" cy="12319000"/>
            <a:chOff x="2815352" y="3895627"/>
            <a:chExt cx="8255000" cy="12319000"/>
          </a:xfrm>
        </p:grpSpPr>
        <p:pic>
          <p:nvPicPr>
            <p:cNvPr id="912021" name="image 12021"/>
            <p:cNvPicPr>
              <a:picLocks noChangeAspect="1"/>
            </p:cNvPicPr>
            <p:nvPr/>
          </p:nvPicPr>
          <p:blipFill>
            <a:blip r:embed="rId8">
              <a:alphaModFix amt="20000"/>
            </a:blip>
            <a:srcRect/>
            <a:stretch>
              <a:fillRect/>
            </a:stretch>
          </p:blipFill>
          <p:spPr>
            <a:xfrm>
              <a:off x="2815352" y="3895627"/>
              <a:ext cx="8255000" cy="8254997"/>
            </a:xfrm>
            <a:prstGeom prst="rect">
              <a:avLst/>
            </a:prstGeom>
          </p:spPr>
        </p:pic>
        <p:pic>
          <p:nvPicPr>
            <p:cNvPr id="912022" name="image 12022"/>
            <p:cNvPicPr>
              <a:picLocks noChangeAspect="1"/>
            </p:cNvPicPr>
            <p:nvPr/>
          </p:nvPicPr>
          <p:blipFill>
            <a:blip r:embed="rId9"/>
            <a:srcRect/>
            <a:stretch>
              <a:fillRect/>
            </a:stretch>
          </p:blipFill>
          <p:spPr>
            <a:xfrm>
              <a:off x="4136153" y="4784628"/>
              <a:ext cx="5867400" cy="11430000"/>
            </a:xfrm>
            <a:prstGeom prst="rect">
              <a:avLst/>
            </a:prstGeom>
          </p:spPr>
        </p:pic>
        <p:pic>
          <p:nvPicPr>
            <p:cNvPr id="912023" name="image 12023"/>
            <p:cNvPicPr>
              <a:picLocks noChangeAspect="1"/>
            </p:cNvPicPr>
            <p:nvPr/>
          </p:nvPicPr>
          <p:blipFill>
            <a:blip r:embed="rId10"/>
            <a:srcRect/>
            <a:stretch>
              <a:fillRect/>
            </a:stretch>
          </p:blipFill>
          <p:spPr>
            <a:xfrm>
              <a:off x="4618753" y="5267228"/>
              <a:ext cx="4902200" cy="10591800"/>
            </a:xfrm>
            <a:prstGeom prst="rect">
              <a:avLst/>
            </a:prstGeom>
          </p:spPr>
        </p:pic>
      </p:grpSp>
      <p:sp>
        <p:nvSpPr>
          <p:cNvPr id="12024" name="Object 12024"/>
          <p:cNvSpPr txBox="1"/>
          <p:nvPr/>
        </p:nvSpPr>
        <p:spPr>
          <a:xfrm>
            <a:off x="3912496" y="2743479"/>
            <a:ext cx="59309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000000"/>
                </a:solidFill>
                <a:latin typeface="微软雅黑" panose="020B0503020204020204" pitchFamily="34" charset="-122"/>
                <a:ea typeface="微软雅黑" panose="020B0503020204020204" pitchFamily="34" charset="-122"/>
              </a:rPr>
              <a:t>员工福利</a:t>
            </a:r>
            <a:endParaRPr lang="zh-CN" altLang="en-US" b="1" dirty="0">
              <a:latin typeface="微软雅黑" panose="020B0503020204020204" pitchFamily="34" charset="-122"/>
              <a:ea typeface="微软雅黑" panose="020B0503020204020204" pitchFamily="34" charset="-122"/>
            </a:endParaRPr>
          </a:p>
        </p:txBody>
      </p:sp>
      <p:pic>
        <p:nvPicPr>
          <p:cNvPr id="912025" name="image 12025"/>
          <p:cNvPicPr>
            <a:picLocks noChangeAspect="1"/>
          </p:cNvPicPr>
          <p:nvPr/>
        </p:nvPicPr>
        <p:blipFill>
          <a:blip r:embed="rId11"/>
          <a:srcRect/>
          <a:stretch>
            <a:fillRect/>
          </a:stretch>
        </p:blipFill>
        <p:spPr>
          <a:xfrm rot="10800000" flipV="1">
            <a:off x="15510149" y="6652288"/>
            <a:ext cx="7709499" cy="7424744"/>
          </a:xfrm>
          <a:prstGeom prst="rect">
            <a:avLst/>
          </a:prstGeom>
        </p:spPr>
      </p:pic>
      <p:pic>
        <p:nvPicPr>
          <p:cNvPr id="912026" name="image 12026"/>
          <p:cNvPicPr>
            <a:picLocks noChangeAspect="1"/>
          </p:cNvPicPr>
          <p:nvPr/>
        </p:nvPicPr>
        <p:blipFill>
          <a:blip r:embed="rId12"/>
          <a:srcRect/>
          <a:stretch>
            <a:fillRect/>
          </a:stretch>
        </p:blipFill>
        <p:spPr>
          <a:xfrm>
            <a:off x="10937044" y="815713"/>
            <a:ext cx="10122297" cy="9779204"/>
          </a:xfrm>
          <a:prstGeom prst="rect">
            <a:avLst/>
          </a:prstGeom>
        </p:spPr>
      </p:pic>
      <p:grpSp>
        <p:nvGrpSpPr>
          <p:cNvPr id="12027" name="组合 12027"/>
          <p:cNvGrpSpPr/>
          <p:nvPr/>
        </p:nvGrpSpPr>
        <p:grpSpPr>
          <a:xfrm>
            <a:off x="13414422" y="5299395"/>
            <a:ext cx="6089108" cy="2528040"/>
            <a:chOff x="13414422" y="5299395"/>
            <a:chExt cx="6089108" cy="2528040"/>
          </a:xfrm>
        </p:grpSpPr>
        <p:sp>
          <p:nvSpPr>
            <p:cNvPr id="12028" name="Object 12028"/>
            <p:cNvSpPr txBox="1"/>
            <p:nvPr/>
          </p:nvSpPr>
          <p:spPr>
            <a:xfrm>
              <a:off x="16331434" y="6201466"/>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节日慰问</a:t>
              </a:r>
              <a:endParaRPr lang="zh-CN" altLang="en-US"/>
            </a:p>
          </p:txBody>
        </p:sp>
        <p:sp>
          <p:nvSpPr>
            <p:cNvPr id="12029" name="Object 12029"/>
            <p:cNvSpPr txBox="1"/>
            <p:nvPr/>
          </p:nvSpPr>
          <p:spPr>
            <a:xfrm>
              <a:off x="14896821" y="7103536"/>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生日慰问</a:t>
              </a:r>
              <a:endParaRPr lang="zh-CN" altLang="en-US"/>
            </a:p>
          </p:txBody>
        </p:sp>
        <p:sp>
          <p:nvSpPr>
            <p:cNvPr id="12030" name="Object 12030"/>
            <p:cNvSpPr txBox="1"/>
            <p:nvPr/>
          </p:nvSpPr>
          <p:spPr>
            <a:xfrm>
              <a:off x="13414422" y="6201466"/>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定期体检</a:t>
              </a:r>
              <a:endParaRPr lang="zh-CN" altLang="en-US"/>
            </a:p>
          </p:txBody>
        </p:sp>
        <p:sp>
          <p:nvSpPr>
            <p:cNvPr id="12031" name="Object 12031"/>
            <p:cNvSpPr txBox="1"/>
            <p:nvPr/>
          </p:nvSpPr>
          <p:spPr>
            <a:xfrm>
              <a:off x="16331434" y="5299395"/>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团建活动</a:t>
              </a:r>
              <a:endParaRPr lang="zh-CN" altLang="en-US"/>
            </a:p>
          </p:txBody>
        </p:sp>
        <p:sp>
          <p:nvSpPr>
            <p:cNvPr id="12032" name="Object 12032"/>
            <p:cNvSpPr txBox="1"/>
            <p:nvPr/>
          </p:nvSpPr>
          <p:spPr>
            <a:xfrm>
              <a:off x="13414422" y="5299395"/>
              <a:ext cx="31750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带薪年假</a:t>
              </a:r>
              <a:endParaRPr lang="zh-CN" altLang="en-US"/>
            </a:p>
          </p:txBody>
        </p:sp>
      </p:grpSp>
      <p:sp>
        <p:nvSpPr>
          <p:cNvPr id="12033" name="Object 12033"/>
          <p:cNvSpPr txBox="1"/>
          <p:nvPr/>
        </p:nvSpPr>
        <p:spPr>
          <a:xfrm>
            <a:off x="16874215" y="9523349"/>
            <a:ext cx="24257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交通补贴</a:t>
            </a:r>
            <a:endParaRPr lang="zh-CN" altLang="en-US"/>
          </a:p>
        </p:txBody>
      </p:sp>
      <p:sp>
        <p:nvSpPr>
          <p:cNvPr id="12034" name="Object 12034"/>
          <p:cNvSpPr txBox="1"/>
          <p:nvPr/>
        </p:nvSpPr>
        <p:spPr>
          <a:xfrm>
            <a:off x="19503531" y="9523349"/>
            <a:ext cx="24257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餐食补贴</a:t>
            </a:r>
            <a:endParaRPr lang="zh-CN" altLang="en-US"/>
          </a:p>
        </p:txBody>
      </p:sp>
      <p:sp>
        <p:nvSpPr>
          <p:cNvPr id="12035" name="Object 12035"/>
          <p:cNvSpPr txBox="1"/>
          <p:nvPr/>
        </p:nvSpPr>
        <p:spPr>
          <a:xfrm>
            <a:off x="16948218" y="10594917"/>
            <a:ext cx="24257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地区差补</a:t>
            </a:r>
            <a:endParaRPr lang="zh-CN" altLang="en-US"/>
          </a:p>
        </p:txBody>
      </p:sp>
      <p:sp>
        <p:nvSpPr>
          <p:cNvPr id="12036" name="Object 12036"/>
          <p:cNvSpPr txBox="1"/>
          <p:nvPr/>
        </p:nvSpPr>
        <p:spPr>
          <a:xfrm>
            <a:off x="14493611" y="3225003"/>
            <a:ext cx="3213100" cy="914400"/>
          </a:xfrm>
          <a:prstGeom prst="rect">
            <a:avLst/>
          </a:prstGeom>
        </p:spPr>
        <p:txBody>
          <a:bodyPr vert="horz" wrap="square" lIns="0" tIns="0" rIns="0" bIns="0" rtlCol="0" anchor="t" anchorCtr="0">
            <a:spAutoFit/>
          </a:bodyPr>
          <a:lstStyle/>
          <a:p>
            <a:pPr algn="l">
              <a:lnSpc>
                <a:spcPct val="110000"/>
              </a:lnSpc>
            </a:pPr>
            <a:r>
              <a:rPr lang="zh-CN" sz="6000" b="0" i="0" dirty="0" smtClean="0">
                <a:solidFill>
                  <a:srgbClr val="FFE10A"/>
                </a:solidFill>
                <a:latin typeface="OPPOSans-H" panose="00020600040101010101" charset="-122"/>
                <a:ea typeface="OPPOSans-H" panose="00020600040101010101" charset="-122"/>
              </a:rPr>
              <a:t>免优机票</a:t>
            </a:r>
            <a:endParaRPr lang="zh-CN" altLang="en-US"/>
          </a:p>
        </p:txBody>
      </p:sp>
      <p:sp>
        <p:nvSpPr>
          <p:cNvPr id="12037" name="Object 12037"/>
          <p:cNvSpPr txBox="1"/>
          <p:nvPr/>
        </p:nvSpPr>
        <p:spPr>
          <a:xfrm>
            <a:off x="13414422" y="4394479"/>
            <a:ext cx="31369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员工公寓 </a:t>
            </a:r>
            <a:endParaRPr lang="zh-CN" altLang="en-US"/>
          </a:p>
        </p:txBody>
      </p:sp>
      <p:sp>
        <p:nvSpPr>
          <p:cNvPr id="12038" name="Object 12038"/>
          <p:cNvSpPr txBox="1"/>
          <p:nvPr/>
        </p:nvSpPr>
        <p:spPr>
          <a:xfrm>
            <a:off x="16349411" y="4394479"/>
            <a:ext cx="2425700" cy="736600"/>
          </a:xfrm>
          <a:prstGeom prst="rect">
            <a:avLst/>
          </a:prstGeom>
        </p:spPr>
        <p:txBody>
          <a:bodyPr vert="horz" wrap="square" lIns="0" tIns="0" rIns="0" bIns="0" rtlCol="0" anchor="t" anchorCtr="0">
            <a:spAutoFit/>
          </a:bodyPr>
          <a:lstStyle/>
          <a:p>
            <a:pPr algn="l">
              <a:lnSpc>
                <a:spcPct val="110000"/>
              </a:lnSpc>
            </a:pPr>
            <a:r>
              <a:rPr lang="zh-CN" sz="4690" b="0" i="0" dirty="0" smtClean="0">
                <a:solidFill>
                  <a:srgbClr val="FFFFFF"/>
                </a:solidFill>
                <a:latin typeface="OPPOSans-H" panose="00020600040101010101" charset="-122"/>
                <a:ea typeface="OPPOSans-H" panose="00020600040101010101" charset="-122"/>
              </a:rPr>
              <a:t>人才落户</a:t>
            </a:r>
            <a:endParaRPr lang="zh-CN" altLang="en-US"/>
          </a:p>
        </p:txBody>
      </p:sp>
      <p:pic>
        <p:nvPicPr>
          <p:cNvPr id="912039" name="image 12039"/>
          <p:cNvPicPr>
            <a:picLocks noChangeAspect="1"/>
          </p:cNvPicPr>
          <p:nvPr/>
        </p:nvPicPr>
        <p:blipFill>
          <a:blip r:embed="rId13"/>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01" name="组合 1201"/>
          <p:cNvGrpSpPr/>
          <p:nvPr/>
        </p:nvGrpSpPr>
        <p:grpSpPr>
          <a:xfrm>
            <a:off x="1270000" y="1142996"/>
            <a:ext cx="381001" cy="11430006"/>
            <a:chOff x="1270000" y="1142996"/>
            <a:chExt cx="381001" cy="11430006"/>
          </a:xfrm>
        </p:grpSpPr>
        <p:grpSp>
          <p:nvGrpSpPr>
            <p:cNvPr id="1202" name="组合 1202"/>
            <p:cNvGrpSpPr/>
            <p:nvPr/>
          </p:nvGrpSpPr>
          <p:grpSpPr>
            <a:xfrm>
              <a:off x="1270000" y="5867400"/>
              <a:ext cx="381000" cy="1854202"/>
              <a:chOff x="1270000" y="5867400"/>
              <a:chExt cx="381000" cy="1854202"/>
            </a:xfrm>
          </p:grpSpPr>
          <p:pic>
            <p:nvPicPr>
              <p:cNvPr id="91203" name="image 1203"/>
              <p:cNvPicPr>
                <a:picLocks noChangeAspect="1"/>
              </p:cNvPicPr>
              <p:nvPr/>
            </p:nvPicPr>
            <p:blipFill>
              <a:blip r:embed="rId1"/>
              <a:srcRect/>
              <a:stretch>
                <a:fillRect/>
              </a:stretch>
            </p:blipFill>
            <p:spPr>
              <a:xfrm>
                <a:off x="1270000" y="7352485"/>
                <a:ext cx="346365" cy="369117"/>
              </a:xfrm>
              <a:prstGeom prst="rect">
                <a:avLst/>
              </a:prstGeom>
            </p:spPr>
          </p:pic>
          <p:pic>
            <p:nvPicPr>
              <p:cNvPr id="91204" name="image 1204"/>
              <p:cNvPicPr>
                <a:picLocks noChangeAspect="1"/>
              </p:cNvPicPr>
              <p:nvPr/>
            </p:nvPicPr>
            <p:blipFill>
              <a:blip r:embed="rId2"/>
              <a:srcRect/>
              <a:stretch>
                <a:fillRect/>
              </a:stretch>
            </p:blipFill>
            <p:spPr>
              <a:xfrm>
                <a:off x="1270000" y="5867400"/>
                <a:ext cx="355600" cy="406400"/>
              </a:xfrm>
              <a:prstGeom prst="rect">
                <a:avLst/>
              </a:prstGeom>
            </p:spPr>
          </p:pic>
          <p:pic>
            <p:nvPicPr>
              <p:cNvPr id="91205" name="image 1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206" name="组合 1206"/>
            <p:cNvGrpSpPr/>
            <p:nvPr/>
          </p:nvGrpSpPr>
          <p:grpSpPr>
            <a:xfrm>
              <a:off x="1270000" y="1142996"/>
              <a:ext cx="381001" cy="4318006"/>
              <a:chOff x="1270000" y="1142996"/>
              <a:chExt cx="381001" cy="4318006"/>
            </a:xfrm>
          </p:grpSpPr>
          <p:pic>
            <p:nvPicPr>
              <p:cNvPr id="91207" name="image 1207"/>
              <p:cNvPicPr>
                <a:picLocks noChangeAspect="1"/>
              </p:cNvPicPr>
              <p:nvPr/>
            </p:nvPicPr>
            <p:blipFill>
              <a:blip r:embed="rId4"/>
              <a:srcRect/>
              <a:stretch>
                <a:fillRect/>
              </a:stretch>
            </p:blipFill>
            <p:spPr>
              <a:xfrm>
                <a:off x="1447800" y="1904996"/>
                <a:ext cx="25398" cy="3556005"/>
              </a:xfrm>
              <a:prstGeom prst="rect">
                <a:avLst/>
              </a:prstGeom>
            </p:spPr>
          </p:pic>
          <p:pic>
            <p:nvPicPr>
              <p:cNvPr id="91208" name="image 1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209" name="组合 1209"/>
            <p:cNvGrpSpPr/>
            <p:nvPr/>
          </p:nvGrpSpPr>
          <p:grpSpPr>
            <a:xfrm>
              <a:off x="1308099" y="8254998"/>
              <a:ext cx="317498" cy="4318004"/>
              <a:chOff x="1308099" y="8254998"/>
              <a:chExt cx="317498" cy="4318004"/>
            </a:xfrm>
          </p:grpSpPr>
          <p:pic>
            <p:nvPicPr>
              <p:cNvPr id="912010" name="image 12010"/>
              <p:cNvPicPr>
                <a:picLocks noChangeAspect="1"/>
              </p:cNvPicPr>
              <p:nvPr/>
            </p:nvPicPr>
            <p:blipFill>
              <a:blip r:embed="rId6"/>
              <a:srcRect/>
              <a:stretch>
                <a:fillRect/>
              </a:stretch>
            </p:blipFill>
            <p:spPr>
              <a:xfrm>
                <a:off x="1447800" y="8254998"/>
                <a:ext cx="25398" cy="2285999"/>
              </a:xfrm>
              <a:prstGeom prst="rect">
                <a:avLst/>
              </a:prstGeom>
            </p:spPr>
          </p:pic>
          <p:pic>
            <p:nvPicPr>
              <p:cNvPr id="912011" name="image 12011"/>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12039" name="image 12039"/>
          <p:cNvPicPr>
            <a:picLocks noChangeAspect="1"/>
          </p:cNvPicPr>
          <p:nvPr/>
        </p:nvPicPr>
        <p:blipFill>
          <a:blip r:embed="rId8"/>
          <a:srcRect/>
          <a:stretch>
            <a:fillRect/>
          </a:stretch>
        </p:blipFill>
        <p:spPr>
          <a:xfrm>
            <a:off x="318329" y="337074"/>
            <a:ext cx="5565504" cy="815803"/>
          </a:xfrm>
          <a:prstGeom prst="rect">
            <a:avLst/>
          </a:prstGeom>
        </p:spPr>
      </p:pic>
      <p:sp>
        <p:nvSpPr>
          <p:cNvPr id="7" name="Object 12024"/>
          <p:cNvSpPr txBox="1"/>
          <p:nvPr/>
        </p:nvSpPr>
        <p:spPr>
          <a:xfrm>
            <a:off x="2234565" y="1460500"/>
            <a:ext cx="8700135" cy="1827530"/>
          </a:xfrm>
          <a:prstGeom prst="rect">
            <a:avLst/>
          </a:prstGeom>
        </p:spPr>
        <p:txBody>
          <a:bodyPr vert="horz" wrap="square" lIns="0" tIns="0" rIns="0" bIns="0" rtlCol="0" anchor="t" anchorCtr="0">
            <a:spAutoFit/>
          </a:bodyPr>
          <a:p>
            <a:pPr algn="l">
              <a:lnSpc>
                <a:spcPct val="110000"/>
              </a:lnSpc>
            </a:pPr>
            <a:r>
              <a:rPr lang="zh-CN" sz="10800" b="1" i="0" dirty="0" smtClean="0">
                <a:solidFill>
                  <a:srgbClr val="000000"/>
                </a:solidFill>
                <a:latin typeface="微软雅黑" panose="020B0503020204020204" pitchFamily="34" charset="-122"/>
                <a:ea typeface="微软雅黑" panose="020B0503020204020204" pitchFamily="34" charset="-122"/>
              </a:rPr>
              <a:t>员工公寓</a:t>
            </a:r>
            <a:r>
              <a:rPr lang="zh-CN" sz="4400" b="1" i="0" dirty="0" smtClean="0">
                <a:solidFill>
                  <a:srgbClr val="000000"/>
                </a:solidFill>
                <a:latin typeface="微软雅黑" panose="020B0503020204020204" pitchFamily="34" charset="-122"/>
                <a:ea typeface="微软雅黑" panose="020B0503020204020204" pitchFamily="34" charset="-122"/>
              </a:rPr>
              <a:t>（上海地区）</a:t>
            </a:r>
            <a:endParaRPr lang="zh-CN" altLang="en-US" sz="4400" b="1" i="0" dirty="0" smtClean="0">
              <a:solidFill>
                <a:srgbClr val="000000"/>
              </a:solidFill>
              <a:latin typeface="微软雅黑" panose="020B0503020204020204" pitchFamily="34" charset="-122"/>
              <a:ea typeface="微软雅黑" panose="020B0503020204020204" pitchFamily="34" charset="-122"/>
            </a:endParaRPr>
          </a:p>
        </p:txBody>
      </p:sp>
      <p:pic>
        <p:nvPicPr>
          <p:cNvPr id="3" name="图片 2" descr="618e013c8e6a216e4baacc8a36a7636d"/>
          <p:cNvPicPr>
            <a:picLocks noChangeAspect="1"/>
          </p:cNvPicPr>
          <p:nvPr/>
        </p:nvPicPr>
        <p:blipFill>
          <a:blip r:embed="rId9"/>
          <a:stretch>
            <a:fillRect/>
          </a:stretch>
        </p:blipFill>
        <p:spPr>
          <a:xfrm>
            <a:off x="9585960" y="3595370"/>
            <a:ext cx="5927725" cy="7906385"/>
          </a:xfrm>
          <a:prstGeom prst="rect">
            <a:avLst/>
          </a:prstGeom>
        </p:spPr>
      </p:pic>
      <p:pic>
        <p:nvPicPr>
          <p:cNvPr id="8" name="图片 7" descr="3d003b8f40f3387d50642f8a023e562f"/>
          <p:cNvPicPr>
            <a:picLocks noChangeAspect="1"/>
          </p:cNvPicPr>
          <p:nvPr/>
        </p:nvPicPr>
        <p:blipFill>
          <a:blip r:embed="rId10"/>
          <a:stretch>
            <a:fillRect/>
          </a:stretch>
        </p:blipFill>
        <p:spPr>
          <a:xfrm>
            <a:off x="2822575" y="3595370"/>
            <a:ext cx="5932805" cy="7914005"/>
          </a:xfrm>
          <a:prstGeom prst="rect">
            <a:avLst/>
          </a:prstGeom>
        </p:spPr>
      </p:pic>
      <p:pic>
        <p:nvPicPr>
          <p:cNvPr id="9" name="图片 8" descr="3a14db51d17d257e767a957a132c628e"/>
          <p:cNvPicPr>
            <a:picLocks noChangeAspect="1"/>
          </p:cNvPicPr>
          <p:nvPr/>
        </p:nvPicPr>
        <p:blipFill>
          <a:blip r:embed="rId11"/>
          <a:stretch>
            <a:fillRect/>
          </a:stretch>
        </p:blipFill>
        <p:spPr>
          <a:xfrm>
            <a:off x="16344265" y="5461000"/>
            <a:ext cx="7060565" cy="39719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01" name="组合 1201"/>
          <p:cNvGrpSpPr/>
          <p:nvPr/>
        </p:nvGrpSpPr>
        <p:grpSpPr>
          <a:xfrm>
            <a:off x="1270000" y="1142996"/>
            <a:ext cx="381001" cy="11430006"/>
            <a:chOff x="1270000" y="1142996"/>
            <a:chExt cx="381001" cy="11430006"/>
          </a:xfrm>
        </p:grpSpPr>
        <p:grpSp>
          <p:nvGrpSpPr>
            <p:cNvPr id="1202" name="组合 1202"/>
            <p:cNvGrpSpPr/>
            <p:nvPr/>
          </p:nvGrpSpPr>
          <p:grpSpPr>
            <a:xfrm>
              <a:off x="1270000" y="5867400"/>
              <a:ext cx="381000" cy="1854202"/>
              <a:chOff x="1270000" y="5867400"/>
              <a:chExt cx="381000" cy="1854202"/>
            </a:xfrm>
          </p:grpSpPr>
          <p:pic>
            <p:nvPicPr>
              <p:cNvPr id="91203" name="image 1203"/>
              <p:cNvPicPr>
                <a:picLocks noChangeAspect="1"/>
              </p:cNvPicPr>
              <p:nvPr/>
            </p:nvPicPr>
            <p:blipFill>
              <a:blip r:embed="rId1"/>
              <a:srcRect/>
              <a:stretch>
                <a:fillRect/>
              </a:stretch>
            </p:blipFill>
            <p:spPr>
              <a:xfrm>
                <a:off x="1270000" y="7352485"/>
                <a:ext cx="346365" cy="369117"/>
              </a:xfrm>
              <a:prstGeom prst="rect">
                <a:avLst/>
              </a:prstGeom>
            </p:spPr>
          </p:pic>
          <p:pic>
            <p:nvPicPr>
              <p:cNvPr id="91204" name="image 1204"/>
              <p:cNvPicPr>
                <a:picLocks noChangeAspect="1"/>
              </p:cNvPicPr>
              <p:nvPr/>
            </p:nvPicPr>
            <p:blipFill>
              <a:blip r:embed="rId2"/>
              <a:srcRect/>
              <a:stretch>
                <a:fillRect/>
              </a:stretch>
            </p:blipFill>
            <p:spPr>
              <a:xfrm>
                <a:off x="1270000" y="5867400"/>
                <a:ext cx="355600" cy="406400"/>
              </a:xfrm>
              <a:prstGeom prst="rect">
                <a:avLst/>
              </a:prstGeom>
            </p:spPr>
          </p:pic>
          <p:pic>
            <p:nvPicPr>
              <p:cNvPr id="91205" name="image 1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206" name="组合 1206"/>
            <p:cNvGrpSpPr/>
            <p:nvPr/>
          </p:nvGrpSpPr>
          <p:grpSpPr>
            <a:xfrm>
              <a:off x="1270000" y="1142996"/>
              <a:ext cx="381001" cy="4318006"/>
              <a:chOff x="1270000" y="1142996"/>
              <a:chExt cx="381001" cy="4318006"/>
            </a:xfrm>
          </p:grpSpPr>
          <p:pic>
            <p:nvPicPr>
              <p:cNvPr id="91207" name="image 1207"/>
              <p:cNvPicPr>
                <a:picLocks noChangeAspect="1"/>
              </p:cNvPicPr>
              <p:nvPr/>
            </p:nvPicPr>
            <p:blipFill>
              <a:blip r:embed="rId4"/>
              <a:srcRect/>
              <a:stretch>
                <a:fillRect/>
              </a:stretch>
            </p:blipFill>
            <p:spPr>
              <a:xfrm>
                <a:off x="1447800" y="1904996"/>
                <a:ext cx="25398" cy="3556005"/>
              </a:xfrm>
              <a:prstGeom prst="rect">
                <a:avLst/>
              </a:prstGeom>
            </p:spPr>
          </p:pic>
          <p:pic>
            <p:nvPicPr>
              <p:cNvPr id="91208" name="image 1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209" name="组合 1209"/>
            <p:cNvGrpSpPr/>
            <p:nvPr/>
          </p:nvGrpSpPr>
          <p:grpSpPr>
            <a:xfrm>
              <a:off x="1308099" y="8254998"/>
              <a:ext cx="317498" cy="4318004"/>
              <a:chOff x="1308099" y="8254998"/>
              <a:chExt cx="317498" cy="4318004"/>
            </a:xfrm>
          </p:grpSpPr>
          <p:pic>
            <p:nvPicPr>
              <p:cNvPr id="912010" name="image 12010"/>
              <p:cNvPicPr>
                <a:picLocks noChangeAspect="1"/>
              </p:cNvPicPr>
              <p:nvPr/>
            </p:nvPicPr>
            <p:blipFill>
              <a:blip r:embed="rId6"/>
              <a:srcRect/>
              <a:stretch>
                <a:fillRect/>
              </a:stretch>
            </p:blipFill>
            <p:spPr>
              <a:xfrm>
                <a:off x="1447800" y="8254998"/>
                <a:ext cx="25398" cy="2285999"/>
              </a:xfrm>
              <a:prstGeom prst="rect">
                <a:avLst/>
              </a:prstGeom>
            </p:spPr>
          </p:pic>
          <p:pic>
            <p:nvPicPr>
              <p:cNvPr id="912011" name="image 12011"/>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12039" name="image 12039"/>
          <p:cNvPicPr>
            <a:picLocks noChangeAspect="1"/>
          </p:cNvPicPr>
          <p:nvPr/>
        </p:nvPicPr>
        <p:blipFill>
          <a:blip r:embed="rId8"/>
          <a:srcRect/>
          <a:stretch>
            <a:fillRect/>
          </a:stretch>
        </p:blipFill>
        <p:spPr>
          <a:xfrm>
            <a:off x="318329" y="337074"/>
            <a:ext cx="5565504" cy="815803"/>
          </a:xfrm>
          <a:prstGeom prst="rect">
            <a:avLst/>
          </a:prstGeom>
        </p:spPr>
      </p:pic>
      <p:pic>
        <p:nvPicPr>
          <p:cNvPr id="4" name="图片 3" descr="IMG20251201-092811"/>
          <p:cNvPicPr>
            <a:picLocks noChangeAspect="1"/>
          </p:cNvPicPr>
          <p:nvPr/>
        </p:nvPicPr>
        <p:blipFill>
          <a:blip r:embed="rId9"/>
          <a:stretch>
            <a:fillRect/>
          </a:stretch>
        </p:blipFill>
        <p:spPr>
          <a:xfrm>
            <a:off x="2234565" y="3871595"/>
            <a:ext cx="9957435" cy="7006590"/>
          </a:xfrm>
          <a:prstGeom prst="rect">
            <a:avLst/>
          </a:prstGeom>
        </p:spPr>
      </p:pic>
      <p:pic>
        <p:nvPicPr>
          <p:cNvPr id="5" name="图片 4" descr="IMG20251201-092939"/>
          <p:cNvPicPr>
            <a:picLocks noChangeAspect="1"/>
          </p:cNvPicPr>
          <p:nvPr/>
        </p:nvPicPr>
        <p:blipFill>
          <a:blip r:embed="rId10"/>
          <a:stretch>
            <a:fillRect/>
          </a:stretch>
        </p:blipFill>
        <p:spPr>
          <a:xfrm>
            <a:off x="12529820" y="3888105"/>
            <a:ext cx="10913745" cy="6990080"/>
          </a:xfrm>
          <a:prstGeom prst="rect">
            <a:avLst/>
          </a:prstGeom>
        </p:spPr>
      </p:pic>
      <p:sp>
        <p:nvSpPr>
          <p:cNvPr id="7" name="Object 12024"/>
          <p:cNvSpPr txBox="1"/>
          <p:nvPr/>
        </p:nvSpPr>
        <p:spPr>
          <a:xfrm>
            <a:off x="2234826" y="1460779"/>
            <a:ext cx="5930900" cy="1827530"/>
          </a:xfrm>
          <a:prstGeom prst="rect">
            <a:avLst/>
          </a:prstGeom>
        </p:spPr>
        <p:txBody>
          <a:bodyPr vert="horz" wrap="square" lIns="0" tIns="0" rIns="0" bIns="0" rtlCol="0" anchor="t" anchorCtr="0">
            <a:spAutoFit/>
          </a:bodyPr>
          <a:p>
            <a:pPr algn="l">
              <a:lnSpc>
                <a:spcPct val="110000"/>
              </a:lnSpc>
            </a:pPr>
            <a:r>
              <a:rPr lang="zh-CN" altLang="en-US" sz="10800" b="1" i="0" dirty="0" smtClean="0">
                <a:solidFill>
                  <a:srgbClr val="000000"/>
                </a:solidFill>
                <a:latin typeface="微软雅黑" panose="020B0503020204020204" pitchFamily="34" charset="-122"/>
                <a:ea typeface="微软雅黑" panose="020B0503020204020204" pitchFamily="34" charset="-122"/>
              </a:rPr>
              <a:t>节日活动</a:t>
            </a:r>
            <a:endParaRPr lang="zh-CN" altLang="en-US" sz="10800" b="1" i="0" dirty="0" smtClean="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01" name="组合 1201"/>
          <p:cNvGrpSpPr/>
          <p:nvPr/>
        </p:nvGrpSpPr>
        <p:grpSpPr>
          <a:xfrm>
            <a:off x="1270000" y="1142996"/>
            <a:ext cx="381001" cy="11430006"/>
            <a:chOff x="1270000" y="1142996"/>
            <a:chExt cx="381001" cy="11430006"/>
          </a:xfrm>
        </p:grpSpPr>
        <p:grpSp>
          <p:nvGrpSpPr>
            <p:cNvPr id="1202" name="组合 1202"/>
            <p:cNvGrpSpPr/>
            <p:nvPr/>
          </p:nvGrpSpPr>
          <p:grpSpPr>
            <a:xfrm>
              <a:off x="1270000" y="5867400"/>
              <a:ext cx="381000" cy="1854202"/>
              <a:chOff x="1270000" y="5867400"/>
              <a:chExt cx="381000" cy="1854202"/>
            </a:xfrm>
          </p:grpSpPr>
          <p:pic>
            <p:nvPicPr>
              <p:cNvPr id="91203" name="image 1203"/>
              <p:cNvPicPr>
                <a:picLocks noChangeAspect="1"/>
              </p:cNvPicPr>
              <p:nvPr/>
            </p:nvPicPr>
            <p:blipFill>
              <a:blip r:embed="rId1"/>
              <a:srcRect/>
              <a:stretch>
                <a:fillRect/>
              </a:stretch>
            </p:blipFill>
            <p:spPr>
              <a:xfrm>
                <a:off x="1270000" y="7352485"/>
                <a:ext cx="346365" cy="369117"/>
              </a:xfrm>
              <a:prstGeom prst="rect">
                <a:avLst/>
              </a:prstGeom>
            </p:spPr>
          </p:pic>
          <p:pic>
            <p:nvPicPr>
              <p:cNvPr id="91204" name="image 1204"/>
              <p:cNvPicPr>
                <a:picLocks noChangeAspect="1"/>
              </p:cNvPicPr>
              <p:nvPr/>
            </p:nvPicPr>
            <p:blipFill>
              <a:blip r:embed="rId2"/>
              <a:srcRect/>
              <a:stretch>
                <a:fillRect/>
              </a:stretch>
            </p:blipFill>
            <p:spPr>
              <a:xfrm>
                <a:off x="1270000" y="5867400"/>
                <a:ext cx="355600" cy="406400"/>
              </a:xfrm>
              <a:prstGeom prst="rect">
                <a:avLst/>
              </a:prstGeom>
            </p:spPr>
          </p:pic>
          <p:pic>
            <p:nvPicPr>
              <p:cNvPr id="91205" name="image 1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206" name="组合 1206"/>
            <p:cNvGrpSpPr/>
            <p:nvPr/>
          </p:nvGrpSpPr>
          <p:grpSpPr>
            <a:xfrm>
              <a:off x="1270000" y="1142996"/>
              <a:ext cx="381001" cy="4318006"/>
              <a:chOff x="1270000" y="1142996"/>
              <a:chExt cx="381001" cy="4318006"/>
            </a:xfrm>
          </p:grpSpPr>
          <p:pic>
            <p:nvPicPr>
              <p:cNvPr id="91207" name="image 1207"/>
              <p:cNvPicPr>
                <a:picLocks noChangeAspect="1"/>
              </p:cNvPicPr>
              <p:nvPr/>
            </p:nvPicPr>
            <p:blipFill>
              <a:blip r:embed="rId4"/>
              <a:srcRect/>
              <a:stretch>
                <a:fillRect/>
              </a:stretch>
            </p:blipFill>
            <p:spPr>
              <a:xfrm>
                <a:off x="1447800" y="1904996"/>
                <a:ext cx="25398" cy="3556005"/>
              </a:xfrm>
              <a:prstGeom prst="rect">
                <a:avLst/>
              </a:prstGeom>
            </p:spPr>
          </p:pic>
          <p:pic>
            <p:nvPicPr>
              <p:cNvPr id="91208" name="image 1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209" name="组合 1209"/>
            <p:cNvGrpSpPr/>
            <p:nvPr/>
          </p:nvGrpSpPr>
          <p:grpSpPr>
            <a:xfrm>
              <a:off x="1308099" y="8254998"/>
              <a:ext cx="317498" cy="4318004"/>
              <a:chOff x="1308099" y="8254998"/>
              <a:chExt cx="317498" cy="4318004"/>
            </a:xfrm>
          </p:grpSpPr>
          <p:pic>
            <p:nvPicPr>
              <p:cNvPr id="912010" name="image 12010"/>
              <p:cNvPicPr>
                <a:picLocks noChangeAspect="1"/>
              </p:cNvPicPr>
              <p:nvPr/>
            </p:nvPicPr>
            <p:blipFill>
              <a:blip r:embed="rId6"/>
              <a:srcRect/>
              <a:stretch>
                <a:fillRect/>
              </a:stretch>
            </p:blipFill>
            <p:spPr>
              <a:xfrm>
                <a:off x="1447800" y="8254998"/>
                <a:ext cx="25398" cy="2285999"/>
              </a:xfrm>
              <a:prstGeom prst="rect">
                <a:avLst/>
              </a:prstGeom>
            </p:spPr>
          </p:pic>
          <p:pic>
            <p:nvPicPr>
              <p:cNvPr id="912011" name="image 12011"/>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12039" name="image 12039"/>
          <p:cNvPicPr>
            <a:picLocks noChangeAspect="1"/>
          </p:cNvPicPr>
          <p:nvPr/>
        </p:nvPicPr>
        <p:blipFill>
          <a:blip r:embed="rId8"/>
          <a:srcRect/>
          <a:stretch>
            <a:fillRect/>
          </a:stretch>
        </p:blipFill>
        <p:spPr>
          <a:xfrm>
            <a:off x="318329" y="337074"/>
            <a:ext cx="5565504" cy="815803"/>
          </a:xfrm>
          <a:prstGeom prst="rect">
            <a:avLst/>
          </a:prstGeom>
        </p:spPr>
      </p:pic>
      <p:sp>
        <p:nvSpPr>
          <p:cNvPr id="7" name="Object 12024"/>
          <p:cNvSpPr txBox="1"/>
          <p:nvPr/>
        </p:nvSpPr>
        <p:spPr>
          <a:xfrm>
            <a:off x="2234826" y="1460779"/>
            <a:ext cx="5930900" cy="1827530"/>
          </a:xfrm>
          <a:prstGeom prst="rect">
            <a:avLst/>
          </a:prstGeom>
        </p:spPr>
        <p:txBody>
          <a:bodyPr vert="horz" wrap="square" lIns="0" tIns="0" rIns="0" bIns="0" rtlCol="0" anchor="t" anchorCtr="0">
            <a:spAutoFit/>
          </a:bodyPr>
          <a:p>
            <a:pPr algn="l">
              <a:lnSpc>
                <a:spcPct val="110000"/>
              </a:lnSpc>
            </a:pPr>
            <a:r>
              <a:rPr lang="zh-CN" sz="10800" b="1" i="0" dirty="0" smtClean="0">
                <a:solidFill>
                  <a:srgbClr val="000000"/>
                </a:solidFill>
                <a:latin typeface="微软雅黑" panose="020B0503020204020204" pitchFamily="34" charset="-122"/>
                <a:ea typeface="微软雅黑" panose="020B0503020204020204" pitchFamily="34" charset="-122"/>
              </a:rPr>
              <a:t>节日慰问</a:t>
            </a:r>
            <a:endParaRPr lang="zh-CN" altLang="en-US" b="1" dirty="0">
              <a:latin typeface="微软雅黑" panose="020B0503020204020204" pitchFamily="34" charset="-122"/>
              <a:ea typeface="微软雅黑" panose="020B0503020204020204" pitchFamily="34" charset="-122"/>
            </a:endParaRPr>
          </a:p>
        </p:txBody>
      </p:sp>
      <p:pic>
        <p:nvPicPr>
          <p:cNvPr id="11" name="图片 10" descr="ac46ca198cdb4d4426e1c5baa63746bd"/>
          <p:cNvPicPr>
            <a:picLocks noChangeAspect="1"/>
          </p:cNvPicPr>
          <p:nvPr/>
        </p:nvPicPr>
        <p:blipFill>
          <a:blip r:embed="rId9"/>
          <a:stretch>
            <a:fillRect/>
          </a:stretch>
        </p:blipFill>
        <p:spPr>
          <a:xfrm>
            <a:off x="2234565" y="3742055"/>
            <a:ext cx="10330815" cy="7272655"/>
          </a:xfrm>
          <a:prstGeom prst="rect">
            <a:avLst/>
          </a:prstGeom>
        </p:spPr>
      </p:pic>
      <p:pic>
        <p:nvPicPr>
          <p:cNvPr id="15" name="图片 14" descr="IMG20251201-092432"/>
          <p:cNvPicPr>
            <a:picLocks noChangeAspect="1"/>
          </p:cNvPicPr>
          <p:nvPr/>
        </p:nvPicPr>
        <p:blipFill>
          <a:blip r:embed="rId10"/>
          <a:stretch>
            <a:fillRect/>
          </a:stretch>
        </p:blipFill>
        <p:spPr>
          <a:xfrm>
            <a:off x="12927965" y="3742055"/>
            <a:ext cx="9941560" cy="727265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01" name="组合 1201"/>
          <p:cNvGrpSpPr/>
          <p:nvPr/>
        </p:nvGrpSpPr>
        <p:grpSpPr>
          <a:xfrm>
            <a:off x="1270000" y="1142996"/>
            <a:ext cx="381001" cy="11430006"/>
            <a:chOff x="1270000" y="1142996"/>
            <a:chExt cx="381001" cy="11430006"/>
          </a:xfrm>
        </p:grpSpPr>
        <p:grpSp>
          <p:nvGrpSpPr>
            <p:cNvPr id="1202" name="组合 1202"/>
            <p:cNvGrpSpPr/>
            <p:nvPr/>
          </p:nvGrpSpPr>
          <p:grpSpPr>
            <a:xfrm>
              <a:off x="1270000" y="5867400"/>
              <a:ext cx="381000" cy="1854202"/>
              <a:chOff x="1270000" y="5867400"/>
              <a:chExt cx="381000" cy="1854202"/>
            </a:xfrm>
          </p:grpSpPr>
          <p:pic>
            <p:nvPicPr>
              <p:cNvPr id="91203" name="image 1203"/>
              <p:cNvPicPr>
                <a:picLocks noChangeAspect="1"/>
              </p:cNvPicPr>
              <p:nvPr/>
            </p:nvPicPr>
            <p:blipFill>
              <a:blip r:embed="rId1"/>
              <a:srcRect/>
              <a:stretch>
                <a:fillRect/>
              </a:stretch>
            </p:blipFill>
            <p:spPr>
              <a:xfrm>
                <a:off x="1270000" y="7352485"/>
                <a:ext cx="346365" cy="369117"/>
              </a:xfrm>
              <a:prstGeom prst="rect">
                <a:avLst/>
              </a:prstGeom>
            </p:spPr>
          </p:pic>
          <p:pic>
            <p:nvPicPr>
              <p:cNvPr id="91204" name="image 1204"/>
              <p:cNvPicPr>
                <a:picLocks noChangeAspect="1"/>
              </p:cNvPicPr>
              <p:nvPr/>
            </p:nvPicPr>
            <p:blipFill>
              <a:blip r:embed="rId2"/>
              <a:srcRect/>
              <a:stretch>
                <a:fillRect/>
              </a:stretch>
            </p:blipFill>
            <p:spPr>
              <a:xfrm>
                <a:off x="1270000" y="5867400"/>
                <a:ext cx="355600" cy="406400"/>
              </a:xfrm>
              <a:prstGeom prst="rect">
                <a:avLst/>
              </a:prstGeom>
            </p:spPr>
          </p:pic>
          <p:pic>
            <p:nvPicPr>
              <p:cNvPr id="91205" name="image 1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206" name="组合 1206"/>
            <p:cNvGrpSpPr/>
            <p:nvPr/>
          </p:nvGrpSpPr>
          <p:grpSpPr>
            <a:xfrm>
              <a:off x="1270000" y="1142996"/>
              <a:ext cx="381001" cy="4318006"/>
              <a:chOff x="1270000" y="1142996"/>
              <a:chExt cx="381001" cy="4318006"/>
            </a:xfrm>
          </p:grpSpPr>
          <p:pic>
            <p:nvPicPr>
              <p:cNvPr id="91207" name="image 1207"/>
              <p:cNvPicPr>
                <a:picLocks noChangeAspect="1"/>
              </p:cNvPicPr>
              <p:nvPr/>
            </p:nvPicPr>
            <p:blipFill>
              <a:blip r:embed="rId4"/>
              <a:srcRect/>
              <a:stretch>
                <a:fillRect/>
              </a:stretch>
            </p:blipFill>
            <p:spPr>
              <a:xfrm>
                <a:off x="1447800" y="1904996"/>
                <a:ext cx="25398" cy="3556005"/>
              </a:xfrm>
              <a:prstGeom prst="rect">
                <a:avLst/>
              </a:prstGeom>
            </p:spPr>
          </p:pic>
          <p:pic>
            <p:nvPicPr>
              <p:cNvPr id="91208" name="image 1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209" name="组合 1209"/>
            <p:cNvGrpSpPr/>
            <p:nvPr/>
          </p:nvGrpSpPr>
          <p:grpSpPr>
            <a:xfrm>
              <a:off x="1308099" y="8254998"/>
              <a:ext cx="317498" cy="4318004"/>
              <a:chOff x="1308099" y="8254998"/>
              <a:chExt cx="317498" cy="4318004"/>
            </a:xfrm>
          </p:grpSpPr>
          <p:pic>
            <p:nvPicPr>
              <p:cNvPr id="912010" name="image 12010"/>
              <p:cNvPicPr>
                <a:picLocks noChangeAspect="1"/>
              </p:cNvPicPr>
              <p:nvPr/>
            </p:nvPicPr>
            <p:blipFill>
              <a:blip r:embed="rId6"/>
              <a:srcRect/>
              <a:stretch>
                <a:fillRect/>
              </a:stretch>
            </p:blipFill>
            <p:spPr>
              <a:xfrm>
                <a:off x="1447800" y="8254998"/>
                <a:ext cx="25398" cy="2285999"/>
              </a:xfrm>
              <a:prstGeom prst="rect">
                <a:avLst/>
              </a:prstGeom>
            </p:spPr>
          </p:pic>
          <p:pic>
            <p:nvPicPr>
              <p:cNvPr id="912011" name="image 12011"/>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12039" name="image 12039"/>
          <p:cNvPicPr>
            <a:picLocks noChangeAspect="1"/>
          </p:cNvPicPr>
          <p:nvPr/>
        </p:nvPicPr>
        <p:blipFill>
          <a:blip r:embed="rId8"/>
          <a:srcRect/>
          <a:stretch>
            <a:fillRect/>
          </a:stretch>
        </p:blipFill>
        <p:spPr>
          <a:xfrm>
            <a:off x="318329" y="337074"/>
            <a:ext cx="5565504" cy="815803"/>
          </a:xfrm>
          <a:prstGeom prst="rect">
            <a:avLst/>
          </a:prstGeom>
        </p:spPr>
      </p:pic>
      <p:sp>
        <p:nvSpPr>
          <p:cNvPr id="7" name="Object 12024"/>
          <p:cNvSpPr txBox="1"/>
          <p:nvPr/>
        </p:nvSpPr>
        <p:spPr>
          <a:xfrm>
            <a:off x="2234826" y="1460779"/>
            <a:ext cx="5930900" cy="1827530"/>
          </a:xfrm>
          <a:prstGeom prst="rect">
            <a:avLst/>
          </a:prstGeom>
        </p:spPr>
        <p:txBody>
          <a:bodyPr vert="horz" wrap="square" lIns="0" tIns="0" rIns="0" bIns="0" rtlCol="0" anchor="t" anchorCtr="0">
            <a:spAutoFit/>
          </a:bodyPr>
          <a:p>
            <a:pPr algn="l">
              <a:lnSpc>
                <a:spcPct val="110000"/>
              </a:lnSpc>
            </a:pPr>
            <a:r>
              <a:rPr lang="zh-CN" sz="10800" b="1" i="0" dirty="0" smtClean="0">
                <a:solidFill>
                  <a:srgbClr val="000000"/>
                </a:solidFill>
                <a:latin typeface="微软雅黑" panose="020B0503020204020204" pitchFamily="34" charset="-122"/>
                <a:ea typeface="微软雅黑" panose="020B0503020204020204" pitchFamily="34" charset="-122"/>
              </a:rPr>
              <a:t>职工活动</a:t>
            </a:r>
            <a:endParaRPr lang="zh-CN" altLang="en-US" b="1" dirty="0">
              <a:latin typeface="微软雅黑" panose="020B0503020204020204" pitchFamily="34" charset="-122"/>
              <a:ea typeface="微软雅黑" panose="020B0503020204020204" pitchFamily="34" charset="-122"/>
            </a:endParaRPr>
          </a:p>
        </p:txBody>
      </p:sp>
      <p:pic>
        <p:nvPicPr>
          <p:cNvPr id="14" name="图片 13" descr="5809b4dcce69f7697c5ea62b834b18a7"/>
          <p:cNvPicPr>
            <a:picLocks noChangeAspect="1"/>
          </p:cNvPicPr>
          <p:nvPr/>
        </p:nvPicPr>
        <p:blipFill>
          <a:blip r:embed="rId9"/>
          <a:stretch>
            <a:fillRect/>
          </a:stretch>
        </p:blipFill>
        <p:spPr>
          <a:xfrm>
            <a:off x="12953365" y="3710305"/>
            <a:ext cx="10116820" cy="7616825"/>
          </a:xfrm>
          <a:prstGeom prst="rect">
            <a:avLst/>
          </a:prstGeom>
        </p:spPr>
      </p:pic>
      <p:pic>
        <p:nvPicPr>
          <p:cNvPr id="6" name="图片 5" descr="IMG20251201-092947"/>
          <p:cNvPicPr>
            <a:picLocks noChangeAspect="1"/>
          </p:cNvPicPr>
          <p:nvPr/>
        </p:nvPicPr>
        <p:blipFill>
          <a:blip r:embed="rId10"/>
          <a:stretch>
            <a:fillRect/>
          </a:stretch>
        </p:blipFill>
        <p:spPr>
          <a:xfrm>
            <a:off x="2234565" y="3710305"/>
            <a:ext cx="10368915" cy="761619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301" name="image 1301"/>
          <p:cNvPicPr>
            <a:picLocks noChangeAspect="1"/>
          </p:cNvPicPr>
          <p:nvPr/>
        </p:nvPicPr>
        <p:blipFill>
          <a:blip r:embed="rId1"/>
          <a:srcRect/>
          <a:stretch>
            <a:fillRect/>
          </a:stretch>
        </p:blipFill>
        <p:spPr>
          <a:xfrm>
            <a:off x="22529800" y="11112502"/>
            <a:ext cx="317499" cy="1371599"/>
          </a:xfrm>
          <a:prstGeom prst="rect">
            <a:avLst/>
          </a:prstGeom>
        </p:spPr>
      </p:pic>
      <p:sp>
        <p:nvSpPr>
          <p:cNvPr id="1302" name="Object 1302"/>
          <p:cNvSpPr txBox="1"/>
          <p:nvPr/>
        </p:nvSpPr>
        <p:spPr>
          <a:xfrm>
            <a:off x="844807" y="3865194"/>
            <a:ext cx="10640060" cy="1889684"/>
          </a:xfrm>
          <a:prstGeom prst="rect">
            <a:avLst/>
          </a:prstGeom>
        </p:spPr>
        <p:txBody>
          <a:bodyPr vert="horz" wrap="square" lIns="0" tIns="0" rIns="0" bIns="0" rtlCol="0" anchor="t" anchorCtr="0">
            <a:spAutoFit/>
          </a:bodyPr>
          <a:lstStyle/>
          <a:p>
            <a:pPr algn="r">
              <a:lnSpc>
                <a:spcPct val="110000"/>
              </a:lnSpc>
            </a:pPr>
            <a:r>
              <a:rPr lang="zh-CN" sz="12000" b="1" i="0" spc="400" dirty="0" smtClean="0">
                <a:solidFill>
                  <a:srgbClr val="2A5177"/>
                </a:solidFill>
                <a:latin typeface="微软雅黑" panose="020B0503020204020204" pitchFamily="34" charset="-122"/>
                <a:ea typeface="微软雅黑" panose="020B0503020204020204" pitchFamily="34" charset="-122"/>
              </a:rPr>
              <a:t>招聘岗位</a:t>
            </a:r>
            <a:endParaRPr lang="zh-CN" altLang="en-US" b="1" dirty="0">
              <a:latin typeface="微软雅黑" panose="020B0503020204020204" pitchFamily="34" charset="-122"/>
              <a:ea typeface="微软雅黑" panose="020B0503020204020204" pitchFamily="34" charset="-122"/>
            </a:endParaRPr>
          </a:p>
        </p:txBody>
      </p:sp>
      <p:pic>
        <p:nvPicPr>
          <p:cNvPr id="91304" name="image 1304"/>
          <p:cNvPicPr>
            <a:picLocks noChangeAspect="1"/>
          </p:cNvPicPr>
          <p:nvPr/>
        </p:nvPicPr>
        <p:blipFill>
          <a:blip r:embed="rId2"/>
          <a:srcRect/>
          <a:stretch>
            <a:fillRect/>
          </a:stretch>
        </p:blipFill>
        <p:spPr>
          <a:xfrm>
            <a:off x="11992150" y="4017594"/>
            <a:ext cx="80201" cy="1523999"/>
          </a:xfrm>
          <a:prstGeom prst="rect">
            <a:avLst/>
          </a:prstGeom>
        </p:spPr>
      </p:pic>
      <p:sp>
        <p:nvSpPr>
          <p:cNvPr id="1305" name="Object 1305"/>
          <p:cNvSpPr txBox="1"/>
          <p:nvPr/>
        </p:nvSpPr>
        <p:spPr>
          <a:xfrm>
            <a:off x="3554381" y="6036894"/>
            <a:ext cx="17665700" cy="3810000"/>
          </a:xfrm>
          <a:prstGeom prst="rect">
            <a:avLst/>
          </a:prstGeom>
        </p:spPr>
        <p:txBody>
          <a:bodyPr vert="horz" wrap="square" lIns="0" tIns="0" rIns="0" bIns="0" rtlCol="0" anchor="t" anchorCtr="0">
            <a:spAutoFit/>
          </a:bodyPr>
          <a:lstStyle/>
          <a:p>
            <a:pPr algn="ctr">
              <a:lnSpc>
                <a:spcPct val="100000"/>
              </a:lnSpc>
            </a:pPr>
            <a:r>
              <a:rPr lang="zh-CN" sz="30000" b="0" i="0" spc="3000" dirty="0" smtClean="0">
                <a:blipFill>
                  <a:blip r:embed="rId3"/>
                  <a:stretch>
                    <a:fillRect/>
                  </a:stretch>
                </a:blipFill>
                <a:latin typeface="Anton-Regular" panose="00000500000000000000"/>
                <a:ea typeface="Anton-Regular" panose="00000500000000000000"/>
              </a:rPr>
              <a:t>PART 03</a:t>
            </a:r>
            <a:endParaRPr lang="zh-CN" altLang="en-US"/>
          </a:p>
        </p:txBody>
      </p:sp>
      <p:pic>
        <p:nvPicPr>
          <p:cNvPr id="91306" name="image 1306"/>
          <p:cNvPicPr>
            <a:picLocks noChangeAspect="1"/>
          </p:cNvPicPr>
          <p:nvPr/>
        </p:nvPicPr>
        <p:blipFill>
          <a:blip r:embed="rId4"/>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401" name="image 1401"/>
          <p:cNvPicPr>
            <a:picLocks noChangeAspect="1"/>
          </p:cNvPicPr>
          <p:nvPr/>
        </p:nvPicPr>
        <p:blipFill>
          <a:blip r:embed="rId1"/>
          <a:srcRect/>
          <a:stretch>
            <a:fillRect/>
          </a:stretch>
        </p:blipFill>
        <p:spPr>
          <a:xfrm>
            <a:off x="3441700" y="2997200"/>
            <a:ext cx="8737600" cy="8737600"/>
          </a:xfrm>
          <a:prstGeom prst="rect">
            <a:avLst/>
          </a:prstGeom>
        </p:spPr>
      </p:pic>
      <p:grpSp>
        <p:nvGrpSpPr>
          <p:cNvPr id="1402" name="组合 1402"/>
          <p:cNvGrpSpPr/>
          <p:nvPr/>
        </p:nvGrpSpPr>
        <p:grpSpPr>
          <a:xfrm>
            <a:off x="1270000" y="1142996"/>
            <a:ext cx="381001" cy="11430006"/>
            <a:chOff x="1270000" y="1142996"/>
            <a:chExt cx="381001" cy="11430006"/>
          </a:xfrm>
        </p:grpSpPr>
        <p:grpSp>
          <p:nvGrpSpPr>
            <p:cNvPr id="1403" name="组合 1403"/>
            <p:cNvGrpSpPr/>
            <p:nvPr/>
          </p:nvGrpSpPr>
          <p:grpSpPr>
            <a:xfrm>
              <a:off x="1270000" y="5867400"/>
              <a:ext cx="381000" cy="1854202"/>
              <a:chOff x="1270000" y="5867400"/>
              <a:chExt cx="381000" cy="1854202"/>
            </a:xfrm>
          </p:grpSpPr>
          <p:pic>
            <p:nvPicPr>
              <p:cNvPr id="91404" name="image 1404"/>
              <p:cNvPicPr>
                <a:picLocks noChangeAspect="1"/>
              </p:cNvPicPr>
              <p:nvPr/>
            </p:nvPicPr>
            <p:blipFill>
              <a:blip r:embed="rId2"/>
              <a:srcRect/>
              <a:stretch>
                <a:fillRect/>
              </a:stretch>
            </p:blipFill>
            <p:spPr>
              <a:xfrm>
                <a:off x="1270000" y="7352485"/>
                <a:ext cx="346365" cy="369117"/>
              </a:xfrm>
              <a:prstGeom prst="rect">
                <a:avLst/>
              </a:prstGeom>
            </p:spPr>
          </p:pic>
          <p:pic>
            <p:nvPicPr>
              <p:cNvPr id="91405" name="image 1405"/>
              <p:cNvPicPr>
                <a:picLocks noChangeAspect="1"/>
              </p:cNvPicPr>
              <p:nvPr/>
            </p:nvPicPr>
            <p:blipFill>
              <a:blip r:embed="rId3"/>
              <a:srcRect/>
              <a:stretch>
                <a:fillRect/>
              </a:stretch>
            </p:blipFill>
            <p:spPr>
              <a:xfrm>
                <a:off x="1270000" y="5867400"/>
                <a:ext cx="355600" cy="406400"/>
              </a:xfrm>
              <a:prstGeom prst="rect">
                <a:avLst/>
              </a:prstGeom>
            </p:spPr>
          </p:pic>
          <p:pic>
            <p:nvPicPr>
              <p:cNvPr id="91406" name="image 1406"/>
              <p:cNvPicPr>
                <a:picLocks noChangeAspect="1"/>
              </p:cNvPicPr>
              <p:nvPr/>
            </p:nvPicPr>
            <p:blipFill>
              <a:blip r:embed="rId4"/>
              <a:srcRect/>
              <a:stretch>
                <a:fillRect/>
              </a:stretch>
            </p:blipFill>
            <p:spPr>
              <a:xfrm>
                <a:off x="1270000" y="6604000"/>
                <a:ext cx="381000" cy="406400"/>
              </a:xfrm>
              <a:prstGeom prst="rect">
                <a:avLst/>
              </a:prstGeom>
            </p:spPr>
          </p:pic>
        </p:grpSp>
        <p:grpSp>
          <p:nvGrpSpPr>
            <p:cNvPr id="1407" name="组合 1407"/>
            <p:cNvGrpSpPr/>
            <p:nvPr/>
          </p:nvGrpSpPr>
          <p:grpSpPr>
            <a:xfrm>
              <a:off x="1270000" y="1142996"/>
              <a:ext cx="381001" cy="4318006"/>
              <a:chOff x="1270000" y="1142996"/>
              <a:chExt cx="381001" cy="4318006"/>
            </a:xfrm>
          </p:grpSpPr>
          <p:pic>
            <p:nvPicPr>
              <p:cNvPr id="91408" name="image 1408"/>
              <p:cNvPicPr>
                <a:picLocks noChangeAspect="1"/>
              </p:cNvPicPr>
              <p:nvPr/>
            </p:nvPicPr>
            <p:blipFill>
              <a:blip r:embed="rId5"/>
              <a:srcRect/>
              <a:stretch>
                <a:fillRect/>
              </a:stretch>
            </p:blipFill>
            <p:spPr>
              <a:xfrm>
                <a:off x="1447800" y="1904996"/>
                <a:ext cx="25398" cy="3556005"/>
              </a:xfrm>
              <a:prstGeom prst="rect">
                <a:avLst/>
              </a:prstGeom>
            </p:spPr>
          </p:pic>
          <p:pic>
            <p:nvPicPr>
              <p:cNvPr id="91409" name="image 1409"/>
              <p:cNvPicPr>
                <a:picLocks noChangeAspect="1"/>
              </p:cNvPicPr>
              <p:nvPr/>
            </p:nvPicPr>
            <p:blipFill>
              <a:blip r:embed="rId6"/>
              <a:srcRect/>
              <a:stretch>
                <a:fillRect/>
              </a:stretch>
            </p:blipFill>
            <p:spPr>
              <a:xfrm>
                <a:off x="1270000" y="1142996"/>
                <a:ext cx="381001" cy="317499"/>
              </a:xfrm>
              <a:prstGeom prst="rect">
                <a:avLst/>
              </a:prstGeom>
            </p:spPr>
          </p:pic>
        </p:grpSp>
        <p:grpSp>
          <p:nvGrpSpPr>
            <p:cNvPr id="14010" name="组合 14010"/>
            <p:cNvGrpSpPr/>
            <p:nvPr/>
          </p:nvGrpSpPr>
          <p:grpSpPr>
            <a:xfrm>
              <a:off x="1308099" y="8254998"/>
              <a:ext cx="317498" cy="4318004"/>
              <a:chOff x="1308099" y="8254998"/>
              <a:chExt cx="317498" cy="4318004"/>
            </a:xfrm>
          </p:grpSpPr>
          <p:pic>
            <p:nvPicPr>
              <p:cNvPr id="914011" name="image 14011"/>
              <p:cNvPicPr>
                <a:picLocks noChangeAspect="1"/>
              </p:cNvPicPr>
              <p:nvPr/>
            </p:nvPicPr>
            <p:blipFill>
              <a:blip r:embed="rId7"/>
              <a:srcRect/>
              <a:stretch>
                <a:fillRect/>
              </a:stretch>
            </p:blipFill>
            <p:spPr>
              <a:xfrm>
                <a:off x="1447800" y="8254998"/>
                <a:ext cx="25398" cy="2285999"/>
              </a:xfrm>
              <a:prstGeom prst="rect">
                <a:avLst/>
              </a:prstGeom>
            </p:spPr>
          </p:pic>
          <p:pic>
            <p:nvPicPr>
              <p:cNvPr id="914012" name="image 14012"/>
              <p:cNvPicPr>
                <a:picLocks noChangeAspect="1"/>
              </p:cNvPicPr>
              <p:nvPr/>
            </p:nvPicPr>
            <p:blipFill>
              <a:blip r:embed="rId8"/>
              <a:srcRect/>
              <a:stretch>
                <a:fillRect/>
              </a:stretch>
            </p:blipFill>
            <p:spPr>
              <a:xfrm>
                <a:off x="1308099" y="11201404"/>
                <a:ext cx="317498" cy="1371598"/>
              </a:xfrm>
              <a:prstGeom prst="rect">
                <a:avLst/>
              </a:prstGeom>
            </p:spPr>
          </p:pic>
        </p:grpSp>
      </p:grpSp>
      <p:sp>
        <p:nvSpPr>
          <p:cNvPr id="14013" name="Object 14013"/>
          <p:cNvSpPr txBox="1"/>
          <p:nvPr/>
        </p:nvSpPr>
        <p:spPr>
          <a:xfrm>
            <a:off x="14485776" y="3752616"/>
            <a:ext cx="8699500" cy="1511761"/>
          </a:xfrm>
          <a:prstGeom prst="rect">
            <a:avLst/>
          </a:prstGeom>
        </p:spPr>
        <p:txBody>
          <a:bodyPr vert="horz" wrap="square" lIns="0" tIns="0" rIns="0" bIns="0" rtlCol="0" anchor="t" anchorCtr="0">
            <a:spAutoFit/>
          </a:bodyPr>
          <a:lstStyle/>
          <a:p>
            <a:pPr algn="r">
              <a:lnSpc>
                <a:spcPct val="110000"/>
              </a:lnSpc>
            </a:pPr>
            <a:r>
              <a:rPr lang="zh-CN" sz="9600" b="1" i="0" dirty="0" smtClean="0">
                <a:solidFill>
                  <a:srgbClr val="333333"/>
                </a:solidFill>
                <a:latin typeface="微软雅黑" panose="020B0503020204020204" pitchFamily="34" charset="-122"/>
                <a:ea typeface="微软雅黑" panose="020B0503020204020204" pitchFamily="34" charset="-122"/>
              </a:rPr>
              <a:t>卓越航空工程师</a:t>
            </a:r>
            <a:endParaRPr lang="zh-CN" altLang="en-US" b="1" dirty="0">
              <a:latin typeface="微软雅黑" panose="020B0503020204020204" pitchFamily="34" charset="-122"/>
              <a:ea typeface="微软雅黑" panose="020B0503020204020204" pitchFamily="34" charset="-122"/>
            </a:endParaRPr>
          </a:p>
        </p:txBody>
      </p:sp>
      <p:grpSp>
        <p:nvGrpSpPr>
          <p:cNvPr id="14014" name="组合 14014"/>
          <p:cNvGrpSpPr/>
          <p:nvPr/>
        </p:nvGrpSpPr>
        <p:grpSpPr>
          <a:xfrm>
            <a:off x="13001961" y="6036383"/>
            <a:ext cx="10559377" cy="5550295"/>
            <a:chOff x="13001961" y="6036383"/>
            <a:chExt cx="10559377" cy="5550295"/>
          </a:xfrm>
        </p:grpSpPr>
        <p:sp>
          <p:nvSpPr>
            <p:cNvPr id="14015" name="Object 14015"/>
            <p:cNvSpPr txBox="1"/>
            <p:nvPr/>
          </p:nvSpPr>
          <p:spPr>
            <a:xfrm>
              <a:off x="13001961" y="6036383"/>
              <a:ext cx="10134600" cy="4816475"/>
            </a:xfrm>
            <a:prstGeom prst="rect">
              <a:avLst/>
            </a:prstGeom>
          </p:spPr>
          <p:txBody>
            <a:bodyPr vert="horz" wrap="square" lIns="0" tIns="0" rIns="0" bIns="0" rtlCol="0" anchor="t" anchorCtr="0">
              <a:spAutoFit/>
            </a:bodyPr>
            <a:lstStyle/>
            <a:p>
              <a:pPr algn="just">
                <a:lnSpc>
                  <a:spcPct val="145000"/>
                </a:lnSpc>
              </a:pPr>
              <a:r>
                <a:rPr lang="zh-CN" sz="3600" b="0" i="0" dirty="0" smtClean="0">
                  <a:solidFill>
                    <a:srgbClr val="000000"/>
                  </a:solidFill>
                  <a:latin typeface="微软雅黑" panose="020B0503020204020204" pitchFamily="34" charset="-122"/>
                  <a:ea typeface="微软雅黑" panose="020B0503020204020204" pitchFamily="34" charset="-122"/>
                </a:rPr>
                <a:t>“卓越航空工程师计划”是东航技术针对公司事业部的专项人才培养计划。主要用于专业领域高端人才的专项培养，造就一批适应航空业务发展需要的各类型专业领域人才。今后主要在</a:t>
              </a:r>
              <a:r>
                <a:rPr lang="zh-CN" sz="3600" b="1" i="0" dirty="0" smtClean="0">
                  <a:solidFill>
                    <a:srgbClr val="3C72A7"/>
                  </a:solidFill>
                  <a:latin typeface="微软雅黑" panose="020B0503020204020204" pitchFamily="34" charset="-122"/>
                  <a:ea typeface="微软雅黑" panose="020B0503020204020204" pitchFamily="34" charset="-122"/>
                </a:rPr>
                <a:t>工程管理、机队管理、发动机管理等</a:t>
              </a:r>
              <a:r>
                <a:rPr lang="zh-CN" sz="3600" b="0" i="0" dirty="0" smtClean="0">
                  <a:solidFill>
                    <a:srgbClr val="000000"/>
                  </a:solidFill>
                  <a:latin typeface="微软雅黑" panose="020B0503020204020204" pitchFamily="34" charset="-122"/>
                  <a:ea typeface="微软雅黑" panose="020B0503020204020204" pitchFamily="34" charset="-122"/>
                </a:rPr>
                <a:t>领域从事专业技术和研发创新工作。</a:t>
              </a:r>
              <a:endParaRPr lang="zh-CN" altLang="en-US" dirty="0">
                <a:latin typeface="微软雅黑" panose="020B0503020204020204" pitchFamily="34" charset="-122"/>
                <a:ea typeface="微软雅黑" panose="020B0503020204020204" pitchFamily="34" charset="-122"/>
              </a:endParaRPr>
            </a:p>
          </p:txBody>
        </p:sp>
        <p:pic>
          <p:nvPicPr>
            <p:cNvPr id="914017" name="image 14017"/>
            <p:cNvPicPr>
              <a:picLocks noChangeAspect="1"/>
            </p:cNvPicPr>
            <p:nvPr/>
          </p:nvPicPr>
          <p:blipFill>
            <a:blip r:embed="rId9"/>
            <a:srcRect/>
            <a:stretch>
              <a:fillRect/>
            </a:stretch>
          </p:blipFill>
          <p:spPr>
            <a:xfrm>
              <a:off x="13001961" y="11561280"/>
              <a:ext cx="10559377" cy="25398"/>
            </a:xfrm>
            <a:prstGeom prst="rect">
              <a:avLst/>
            </a:prstGeom>
          </p:spPr>
        </p:pic>
      </p:grpSp>
      <p:pic>
        <p:nvPicPr>
          <p:cNvPr id="914018" name="image 14018"/>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501" name="组合 1501"/>
          <p:cNvGrpSpPr/>
          <p:nvPr/>
        </p:nvGrpSpPr>
        <p:grpSpPr>
          <a:xfrm>
            <a:off x="1270000" y="1142996"/>
            <a:ext cx="381001" cy="11430006"/>
            <a:chOff x="1270000" y="1142996"/>
            <a:chExt cx="381001" cy="11430006"/>
          </a:xfrm>
        </p:grpSpPr>
        <p:grpSp>
          <p:nvGrpSpPr>
            <p:cNvPr id="1502" name="组合 1502"/>
            <p:cNvGrpSpPr/>
            <p:nvPr/>
          </p:nvGrpSpPr>
          <p:grpSpPr>
            <a:xfrm>
              <a:off x="1270000" y="5867400"/>
              <a:ext cx="381000" cy="1854202"/>
              <a:chOff x="1270000" y="5867400"/>
              <a:chExt cx="381000" cy="1854202"/>
            </a:xfrm>
          </p:grpSpPr>
          <p:pic>
            <p:nvPicPr>
              <p:cNvPr id="91503" name="image 1503"/>
              <p:cNvPicPr>
                <a:picLocks noChangeAspect="1"/>
              </p:cNvPicPr>
              <p:nvPr/>
            </p:nvPicPr>
            <p:blipFill>
              <a:blip r:embed="rId1"/>
              <a:srcRect/>
              <a:stretch>
                <a:fillRect/>
              </a:stretch>
            </p:blipFill>
            <p:spPr>
              <a:xfrm>
                <a:off x="1270000" y="7352485"/>
                <a:ext cx="346365" cy="369117"/>
              </a:xfrm>
              <a:prstGeom prst="rect">
                <a:avLst/>
              </a:prstGeom>
            </p:spPr>
          </p:pic>
          <p:pic>
            <p:nvPicPr>
              <p:cNvPr id="91504" name="image 1504"/>
              <p:cNvPicPr>
                <a:picLocks noChangeAspect="1"/>
              </p:cNvPicPr>
              <p:nvPr/>
            </p:nvPicPr>
            <p:blipFill>
              <a:blip r:embed="rId2"/>
              <a:srcRect/>
              <a:stretch>
                <a:fillRect/>
              </a:stretch>
            </p:blipFill>
            <p:spPr>
              <a:xfrm>
                <a:off x="1270000" y="5867400"/>
                <a:ext cx="355600" cy="406400"/>
              </a:xfrm>
              <a:prstGeom prst="rect">
                <a:avLst/>
              </a:prstGeom>
            </p:spPr>
          </p:pic>
          <p:pic>
            <p:nvPicPr>
              <p:cNvPr id="91505" name="image 15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506" name="组合 1506"/>
            <p:cNvGrpSpPr/>
            <p:nvPr/>
          </p:nvGrpSpPr>
          <p:grpSpPr>
            <a:xfrm>
              <a:off x="1270000" y="1142996"/>
              <a:ext cx="381001" cy="4318006"/>
              <a:chOff x="1270000" y="1142996"/>
              <a:chExt cx="381001" cy="4318006"/>
            </a:xfrm>
          </p:grpSpPr>
          <p:pic>
            <p:nvPicPr>
              <p:cNvPr id="91507" name="image 1507"/>
              <p:cNvPicPr>
                <a:picLocks noChangeAspect="1"/>
              </p:cNvPicPr>
              <p:nvPr/>
            </p:nvPicPr>
            <p:blipFill>
              <a:blip r:embed="rId4"/>
              <a:srcRect/>
              <a:stretch>
                <a:fillRect/>
              </a:stretch>
            </p:blipFill>
            <p:spPr>
              <a:xfrm>
                <a:off x="1447800" y="1904996"/>
                <a:ext cx="25398" cy="3556005"/>
              </a:xfrm>
              <a:prstGeom prst="rect">
                <a:avLst/>
              </a:prstGeom>
            </p:spPr>
          </p:pic>
          <p:pic>
            <p:nvPicPr>
              <p:cNvPr id="91508" name="image 15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509" name="组合 1509"/>
            <p:cNvGrpSpPr/>
            <p:nvPr/>
          </p:nvGrpSpPr>
          <p:grpSpPr>
            <a:xfrm>
              <a:off x="1308099" y="8254998"/>
              <a:ext cx="317498" cy="4318004"/>
              <a:chOff x="1308099" y="8254998"/>
              <a:chExt cx="317498" cy="4318004"/>
            </a:xfrm>
          </p:grpSpPr>
          <p:pic>
            <p:nvPicPr>
              <p:cNvPr id="915010" name="image 15010"/>
              <p:cNvPicPr>
                <a:picLocks noChangeAspect="1"/>
              </p:cNvPicPr>
              <p:nvPr/>
            </p:nvPicPr>
            <p:blipFill>
              <a:blip r:embed="rId6"/>
              <a:srcRect/>
              <a:stretch>
                <a:fillRect/>
              </a:stretch>
            </p:blipFill>
            <p:spPr>
              <a:xfrm>
                <a:off x="1447800" y="8254998"/>
                <a:ext cx="25398" cy="2285999"/>
              </a:xfrm>
              <a:prstGeom prst="rect">
                <a:avLst/>
              </a:prstGeom>
            </p:spPr>
          </p:pic>
          <p:pic>
            <p:nvPicPr>
              <p:cNvPr id="915011" name="image 15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15012" name="组合 15012"/>
          <p:cNvGrpSpPr/>
          <p:nvPr/>
        </p:nvGrpSpPr>
        <p:grpSpPr>
          <a:xfrm>
            <a:off x="3262510" y="1859872"/>
            <a:ext cx="11684000" cy="2525661"/>
            <a:chOff x="3262510" y="1859872"/>
            <a:chExt cx="11684000" cy="2525661"/>
          </a:xfrm>
        </p:grpSpPr>
        <p:sp>
          <p:nvSpPr>
            <p:cNvPr id="15013" name="Object 15013"/>
            <p:cNvSpPr txBox="1"/>
            <p:nvPr/>
          </p:nvSpPr>
          <p:spPr>
            <a:xfrm>
              <a:off x="3262510"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岗位要求</a:t>
              </a:r>
              <a:endParaRPr lang="zh-CN" altLang="en-US" b="1" dirty="0">
                <a:latin typeface="微软雅黑" panose="020B0503020204020204" pitchFamily="34" charset="-122"/>
                <a:ea typeface="微软雅黑" panose="020B0503020204020204" pitchFamily="34" charset="-122"/>
              </a:endParaRPr>
            </a:p>
          </p:txBody>
        </p:sp>
        <p:sp>
          <p:nvSpPr>
            <p:cNvPr id="15014" name="Object 15014"/>
            <p:cNvSpPr txBox="1"/>
            <p:nvPr/>
          </p:nvSpPr>
          <p:spPr>
            <a:xfrm>
              <a:off x="3262510" y="1859872"/>
              <a:ext cx="11684000" cy="724365"/>
            </a:xfrm>
            <a:prstGeom prst="rect">
              <a:avLst/>
            </a:prstGeom>
          </p:spPr>
          <p:txBody>
            <a:bodyPr vert="horz" wrap="square" lIns="0" tIns="0" rIns="0" bIns="0" rtlCol="0" anchor="t" anchorCtr="0">
              <a:spAutoFit/>
            </a:bodyPr>
            <a:lstStyle/>
            <a:p>
              <a:pPr algn="l">
                <a:lnSpc>
                  <a:spcPct val="110000"/>
                </a:lnSpc>
              </a:pPr>
              <a:r>
                <a:rPr lang="zh-CN" sz="4600" b="1" i="0" dirty="0" smtClean="0">
                  <a:solidFill>
                    <a:srgbClr val="2A5177"/>
                  </a:solidFill>
                  <a:latin typeface="微软雅黑" panose="020B0503020204020204" pitchFamily="34" charset="-122"/>
                  <a:ea typeface="微软雅黑" panose="020B0503020204020204" pitchFamily="34" charset="-122"/>
                </a:rPr>
                <a:t>卓越航空工程师</a:t>
              </a:r>
              <a:endParaRPr lang="zh-CN" altLang="en-US" b="1" dirty="0">
                <a:latin typeface="微软雅黑" panose="020B0503020204020204" pitchFamily="34" charset="-122"/>
                <a:ea typeface="微软雅黑" panose="020B0503020204020204" pitchFamily="34" charset="-122"/>
              </a:endParaRPr>
            </a:p>
          </p:txBody>
        </p:sp>
      </p:grpSp>
      <p:grpSp>
        <p:nvGrpSpPr>
          <p:cNvPr id="15015" name="组合 15015"/>
          <p:cNvGrpSpPr/>
          <p:nvPr/>
        </p:nvGrpSpPr>
        <p:grpSpPr>
          <a:xfrm>
            <a:off x="13425487" y="5159649"/>
            <a:ext cx="8695333" cy="1534082"/>
            <a:chOff x="13425487" y="5557159"/>
            <a:chExt cx="8695333" cy="1534082"/>
          </a:xfrm>
        </p:grpSpPr>
        <p:grpSp>
          <p:nvGrpSpPr>
            <p:cNvPr id="15016" name="组合 15016"/>
            <p:cNvGrpSpPr/>
            <p:nvPr/>
          </p:nvGrpSpPr>
          <p:grpSpPr>
            <a:xfrm>
              <a:off x="13425487" y="5576885"/>
              <a:ext cx="1292224" cy="1292224"/>
              <a:chOff x="13425487" y="5576885"/>
              <a:chExt cx="1292224" cy="1292224"/>
            </a:xfrm>
          </p:grpSpPr>
          <p:pic>
            <p:nvPicPr>
              <p:cNvPr id="915017" name="image 15017"/>
              <p:cNvPicPr>
                <a:picLocks noChangeAspect="1"/>
              </p:cNvPicPr>
              <p:nvPr/>
            </p:nvPicPr>
            <p:blipFill>
              <a:blip r:embed="rId8"/>
              <a:srcRect/>
              <a:stretch>
                <a:fillRect/>
              </a:stretch>
            </p:blipFill>
            <p:spPr>
              <a:xfrm>
                <a:off x="13425487" y="5576885"/>
                <a:ext cx="1292224" cy="1292224"/>
              </a:xfrm>
              <a:prstGeom prst="rect">
                <a:avLst/>
              </a:prstGeom>
            </p:spPr>
          </p:pic>
          <p:sp>
            <p:nvSpPr>
              <p:cNvPr id="15018" name="Object 15018"/>
              <p:cNvSpPr txBox="1"/>
              <p:nvPr/>
            </p:nvSpPr>
            <p:spPr>
              <a:xfrm>
                <a:off x="13773150" y="5765798"/>
                <a:ext cx="596900" cy="914400"/>
              </a:xfrm>
              <a:prstGeom prst="rect">
                <a:avLst/>
              </a:prstGeom>
            </p:spPr>
            <p:txBody>
              <a:bodyPr vert="horz" wrap="square" lIns="0" tIns="0" rIns="0" bIns="0" rtlCol="0" anchor="t" anchorCtr="0">
                <a:spAutoFit/>
              </a:bodyPr>
              <a:lstStyle/>
              <a:p>
                <a:pPr algn="ctr">
                  <a:lnSpc>
                    <a:spcPct val="110000"/>
                  </a:lnSpc>
                </a:pPr>
                <a:r>
                  <a:rPr lang="zh-CN" sz="6000" b="0" i="0" dirty="0" smtClean="0">
                    <a:solidFill>
                      <a:srgbClr val="FFFFFF"/>
                    </a:solidFill>
                    <a:latin typeface="Anton-Regular" panose="00000500000000000000"/>
                    <a:ea typeface="Anton-Regular" panose="00000500000000000000"/>
                  </a:rPr>
                  <a:t>2</a:t>
                </a:r>
                <a:endParaRPr lang="zh-CN" altLang="en-US"/>
              </a:p>
            </p:txBody>
          </p:sp>
        </p:grpSp>
        <p:grpSp>
          <p:nvGrpSpPr>
            <p:cNvPr id="15019" name="组合 15019"/>
            <p:cNvGrpSpPr/>
            <p:nvPr/>
          </p:nvGrpSpPr>
          <p:grpSpPr>
            <a:xfrm>
              <a:off x="15173920" y="5557159"/>
              <a:ext cx="6946900" cy="1534082"/>
              <a:chOff x="15173920" y="5557159"/>
              <a:chExt cx="6946900" cy="1534082"/>
            </a:xfrm>
          </p:grpSpPr>
          <p:sp>
            <p:nvSpPr>
              <p:cNvPr id="15020" name="Object 15020"/>
              <p:cNvSpPr txBox="1"/>
              <p:nvPr/>
            </p:nvSpPr>
            <p:spPr>
              <a:xfrm>
                <a:off x="15173920" y="6552761"/>
                <a:ext cx="6845300" cy="538480"/>
              </a:xfrm>
              <a:prstGeom prst="rect">
                <a:avLst/>
              </a:prstGeom>
            </p:spPr>
            <p:txBody>
              <a:bodyPr vert="horz" wrap="square" lIns="0" tIns="0" rIns="0" bIns="0" rtlCol="0" anchor="t" anchorCtr="0">
                <a:spAutoFit/>
              </a:bodyPr>
              <a:lstStyle/>
              <a:p>
                <a:pPr algn="l">
                  <a:lnSpc>
                    <a:spcPct val="125000"/>
                  </a:lnSpc>
                </a:pP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理工类、综合类院校应届硕士及以上学历</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21" name="Object 15021"/>
              <p:cNvSpPr txBox="1"/>
              <p:nvPr/>
            </p:nvSpPr>
            <p:spPr>
              <a:xfrm>
                <a:off x="1517392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学历要求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22" name="组合 15022"/>
          <p:cNvGrpSpPr/>
          <p:nvPr/>
        </p:nvGrpSpPr>
        <p:grpSpPr>
          <a:xfrm>
            <a:off x="3425429" y="5159649"/>
            <a:ext cx="8766571" cy="4224140"/>
            <a:chOff x="3425429" y="5557159"/>
            <a:chExt cx="8766571" cy="4224140"/>
          </a:xfrm>
        </p:grpSpPr>
        <p:grpSp>
          <p:nvGrpSpPr>
            <p:cNvPr id="15023" name="组合 15023"/>
            <p:cNvGrpSpPr/>
            <p:nvPr/>
          </p:nvGrpSpPr>
          <p:grpSpPr>
            <a:xfrm>
              <a:off x="3425429" y="5573909"/>
              <a:ext cx="1292224" cy="1292224"/>
              <a:chOff x="3425429" y="5573909"/>
              <a:chExt cx="1292224" cy="1292224"/>
            </a:xfrm>
          </p:grpSpPr>
          <p:pic>
            <p:nvPicPr>
              <p:cNvPr id="915024" name="image 15024"/>
              <p:cNvPicPr>
                <a:picLocks noChangeAspect="1"/>
              </p:cNvPicPr>
              <p:nvPr/>
            </p:nvPicPr>
            <p:blipFill>
              <a:blip r:embed="rId9"/>
              <a:srcRect/>
              <a:stretch>
                <a:fillRect/>
              </a:stretch>
            </p:blipFill>
            <p:spPr>
              <a:xfrm>
                <a:off x="3425429" y="5573909"/>
                <a:ext cx="1292224" cy="1292224"/>
              </a:xfrm>
              <a:prstGeom prst="rect">
                <a:avLst/>
              </a:prstGeom>
            </p:spPr>
          </p:pic>
          <p:sp>
            <p:nvSpPr>
              <p:cNvPr id="15025" name="Object 15025"/>
              <p:cNvSpPr txBox="1"/>
              <p:nvPr/>
            </p:nvSpPr>
            <p:spPr>
              <a:xfrm>
                <a:off x="3849291" y="571837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1</a:t>
                </a:r>
                <a:endParaRPr lang="zh-CN" altLang="en-US"/>
              </a:p>
            </p:txBody>
          </p:sp>
        </p:grpSp>
        <p:grpSp>
          <p:nvGrpSpPr>
            <p:cNvPr id="15026" name="组合 15026"/>
            <p:cNvGrpSpPr/>
            <p:nvPr/>
          </p:nvGrpSpPr>
          <p:grpSpPr>
            <a:xfrm>
              <a:off x="5168900" y="5557159"/>
              <a:ext cx="7023100" cy="4224140"/>
              <a:chOff x="5168900" y="5557159"/>
              <a:chExt cx="7023100" cy="4224140"/>
            </a:xfrm>
          </p:grpSpPr>
          <p:sp>
            <p:nvSpPr>
              <p:cNvPr id="15027" name="Object 15027"/>
              <p:cNvSpPr txBox="1"/>
              <p:nvPr/>
            </p:nvSpPr>
            <p:spPr>
              <a:xfrm>
                <a:off x="5168900" y="6549784"/>
                <a:ext cx="7023100" cy="3231515"/>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rPr>
                  <a:t>工学门类（力学类、机械类、仪器类、材料类、能源动力类、电气类、电子信息类、自动化类、计算机类、测绘类、交通运输类、航空航天类、安全科学与工程类等）；理学门类（数学类、物理学类等）以及相关门类专业</a:t>
                </a:r>
                <a:endPar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28" name="Object 15028"/>
              <p:cNvSpPr txBox="1"/>
              <p:nvPr/>
            </p:nvSpPr>
            <p:spPr>
              <a:xfrm>
                <a:off x="516890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专业要求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29" name="组合 15029"/>
          <p:cNvGrpSpPr/>
          <p:nvPr/>
        </p:nvGrpSpPr>
        <p:grpSpPr>
          <a:xfrm>
            <a:off x="3425429" y="9585599"/>
            <a:ext cx="8694112" cy="2071570"/>
            <a:chOff x="3425429" y="9494159"/>
            <a:chExt cx="8694112" cy="2071570"/>
          </a:xfrm>
        </p:grpSpPr>
        <p:grpSp>
          <p:nvGrpSpPr>
            <p:cNvPr id="15030" name="组合 15030"/>
            <p:cNvGrpSpPr/>
            <p:nvPr/>
          </p:nvGrpSpPr>
          <p:grpSpPr>
            <a:xfrm>
              <a:off x="3425429" y="9494159"/>
              <a:ext cx="1292224" cy="1292224"/>
              <a:chOff x="3425429" y="9494159"/>
              <a:chExt cx="1292224" cy="1292224"/>
            </a:xfrm>
          </p:grpSpPr>
          <p:pic>
            <p:nvPicPr>
              <p:cNvPr id="915031" name="image 15031"/>
              <p:cNvPicPr>
                <a:picLocks noChangeAspect="1"/>
              </p:cNvPicPr>
              <p:nvPr/>
            </p:nvPicPr>
            <p:blipFill>
              <a:blip r:embed="rId8"/>
              <a:srcRect/>
              <a:stretch>
                <a:fillRect/>
              </a:stretch>
            </p:blipFill>
            <p:spPr>
              <a:xfrm>
                <a:off x="3425429" y="9494159"/>
                <a:ext cx="1292224" cy="1292224"/>
              </a:xfrm>
              <a:prstGeom prst="rect">
                <a:avLst/>
              </a:prstGeom>
            </p:spPr>
          </p:pic>
          <p:sp>
            <p:nvSpPr>
              <p:cNvPr id="15032" name="Object 15032"/>
              <p:cNvSpPr txBox="1"/>
              <p:nvPr/>
            </p:nvSpPr>
            <p:spPr>
              <a:xfrm>
                <a:off x="3849575" y="9634493"/>
                <a:ext cx="4699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FFFFFF"/>
                    </a:solidFill>
                    <a:latin typeface="Anton-Regular" panose="00000500000000000000"/>
                    <a:ea typeface="Anton-Regular" panose="00000500000000000000"/>
                  </a:rPr>
                  <a:t>3</a:t>
                </a:r>
                <a:endParaRPr lang="zh-CN" altLang="en-US" dirty="0"/>
              </a:p>
            </p:txBody>
          </p:sp>
        </p:grpSp>
        <p:grpSp>
          <p:nvGrpSpPr>
            <p:cNvPr id="15033" name="组合 15033"/>
            <p:cNvGrpSpPr/>
            <p:nvPr/>
          </p:nvGrpSpPr>
          <p:grpSpPr>
            <a:xfrm>
              <a:off x="5172641" y="9494159"/>
              <a:ext cx="6946900" cy="2071570"/>
              <a:chOff x="5172641" y="9494159"/>
              <a:chExt cx="6946900" cy="2071570"/>
            </a:xfrm>
          </p:grpSpPr>
          <p:sp>
            <p:nvSpPr>
              <p:cNvPr id="15034" name="Object 15034"/>
              <p:cNvSpPr txBox="1"/>
              <p:nvPr/>
            </p:nvSpPr>
            <p:spPr>
              <a:xfrm>
                <a:off x="5172641" y="10488769"/>
                <a:ext cx="6845300" cy="1076960"/>
              </a:xfrm>
              <a:prstGeom prst="rect">
                <a:avLst/>
              </a:prstGeom>
            </p:spPr>
            <p:txBody>
              <a:bodyPr vert="horz" wrap="square" lIns="0" tIns="0" rIns="0" bIns="0" rtlCol="0" anchor="t" anchorCtr="0">
                <a:spAutoFit/>
              </a:bodyPr>
              <a:lstStyle/>
              <a:p>
                <a:pPr algn="l">
                  <a:lnSpc>
                    <a:spcPct val="125000"/>
                  </a:lnSpc>
                </a:pP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大学英语六级（CET-6），英语专业四级、雅思6.0、托福</a:t>
                </a:r>
                <a:r>
                  <a:rPr lang="en-US" alt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80</a:t>
                </a:r>
                <a:r>
                  <a:rPr lang="zh-CN" altLang="en-US"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分</a:t>
                </a: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可相当于大学英语六级</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35" name="Object 15035"/>
              <p:cNvSpPr txBox="1"/>
              <p:nvPr/>
            </p:nvSpPr>
            <p:spPr>
              <a:xfrm>
                <a:off x="5172641"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英语要求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36" name="组合 15036"/>
          <p:cNvGrpSpPr/>
          <p:nvPr/>
        </p:nvGrpSpPr>
        <p:grpSpPr>
          <a:xfrm>
            <a:off x="13425487" y="9602349"/>
            <a:ext cx="1292224" cy="1292224"/>
            <a:chOff x="13425487" y="9510909"/>
            <a:chExt cx="1292224" cy="1292224"/>
          </a:xfrm>
        </p:grpSpPr>
        <p:pic>
          <p:nvPicPr>
            <p:cNvPr id="915037" name="image 15037"/>
            <p:cNvPicPr>
              <a:picLocks noChangeAspect="1"/>
            </p:cNvPicPr>
            <p:nvPr/>
          </p:nvPicPr>
          <p:blipFill>
            <a:blip r:embed="rId9"/>
            <a:srcRect/>
            <a:stretch>
              <a:fillRect/>
            </a:stretch>
          </p:blipFill>
          <p:spPr>
            <a:xfrm>
              <a:off x="13425487" y="9510909"/>
              <a:ext cx="1292224" cy="1292224"/>
            </a:xfrm>
            <a:prstGeom prst="rect">
              <a:avLst/>
            </a:prstGeom>
          </p:spPr>
        </p:pic>
        <p:sp>
          <p:nvSpPr>
            <p:cNvPr id="15038" name="Object 15038"/>
            <p:cNvSpPr txBox="1"/>
            <p:nvPr/>
          </p:nvSpPr>
          <p:spPr>
            <a:xfrm>
              <a:off x="13849350" y="965537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4</a:t>
              </a:r>
              <a:endParaRPr lang="zh-CN" altLang="en-US"/>
            </a:p>
          </p:txBody>
        </p:sp>
      </p:grpSp>
      <p:grpSp>
        <p:nvGrpSpPr>
          <p:cNvPr id="15039" name="组合 15039"/>
          <p:cNvGrpSpPr/>
          <p:nvPr/>
        </p:nvGrpSpPr>
        <p:grpSpPr>
          <a:xfrm>
            <a:off x="15168958" y="9585599"/>
            <a:ext cx="7023100" cy="1482054"/>
            <a:chOff x="15168958" y="9494159"/>
            <a:chExt cx="7023100" cy="1482054"/>
          </a:xfrm>
        </p:grpSpPr>
        <p:sp>
          <p:nvSpPr>
            <p:cNvPr id="15040" name="Object 15040"/>
            <p:cNvSpPr txBox="1"/>
            <p:nvPr/>
          </p:nvSpPr>
          <p:spPr>
            <a:xfrm>
              <a:off x="15168958" y="10486784"/>
              <a:ext cx="7023100" cy="489429"/>
            </a:xfrm>
            <a:prstGeom prst="rect">
              <a:avLst/>
            </a:prstGeom>
          </p:spPr>
          <p:txBody>
            <a:bodyPr vert="horz" wrap="square" lIns="0" tIns="0" rIns="0" bIns="0" rtlCol="0" anchor="t" anchorCtr="0">
              <a:spAutoFit/>
            </a:bodyPr>
            <a:lstStyle/>
            <a:p>
              <a:pPr algn="l">
                <a:lnSpc>
                  <a:spcPct val="125000"/>
                </a:lnSpc>
              </a:pP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上海</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41" name="Object 15041"/>
            <p:cNvSpPr txBox="1"/>
            <p:nvPr/>
          </p:nvSpPr>
          <p:spPr>
            <a:xfrm>
              <a:off x="15168958"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工作地点</a:t>
              </a:r>
              <a:endParaRPr lang="zh-CN" altLang="en-US" b="1" dirty="0">
                <a:latin typeface="微软雅黑" panose="020B0503020204020204" pitchFamily="34" charset="-122"/>
                <a:ea typeface="微软雅黑" panose="020B0503020204020204" pitchFamily="34" charset="-122"/>
              </a:endParaRPr>
            </a:p>
          </p:txBody>
        </p:sp>
      </p:grpSp>
      <p:pic>
        <p:nvPicPr>
          <p:cNvPr id="915042" name="image 15042"/>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601" name="image 1601"/>
          <p:cNvPicPr>
            <a:picLocks noChangeAspect="1"/>
          </p:cNvPicPr>
          <p:nvPr/>
        </p:nvPicPr>
        <p:blipFill>
          <a:blip r:embed="rId1"/>
          <a:srcRect/>
          <a:stretch>
            <a:fillRect/>
          </a:stretch>
        </p:blipFill>
        <p:spPr>
          <a:xfrm>
            <a:off x="3441700" y="2997200"/>
            <a:ext cx="8737600" cy="8737600"/>
          </a:xfrm>
          <a:prstGeom prst="rect">
            <a:avLst/>
          </a:prstGeom>
        </p:spPr>
      </p:pic>
      <p:grpSp>
        <p:nvGrpSpPr>
          <p:cNvPr id="1602" name="组合 1602"/>
          <p:cNvGrpSpPr/>
          <p:nvPr/>
        </p:nvGrpSpPr>
        <p:grpSpPr>
          <a:xfrm>
            <a:off x="1270000" y="1142996"/>
            <a:ext cx="381001" cy="11430006"/>
            <a:chOff x="1270000" y="1142996"/>
            <a:chExt cx="381001" cy="11430006"/>
          </a:xfrm>
        </p:grpSpPr>
        <p:grpSp>
          <p:nvGrpSpPr>
            <p:cNvPr id="1603" name="组合 1603"/>
            <p:cNvGrpSpPr/>
            <p:nvPr/>
          </p:nvGrpSpPr>
          <p:grpSpPr>
            <a:xfrm>
              <a:off x="1270000" y="5867400"/>
              <a:ext cx="381000" cy="1854202"/>
              <a:chOff x="1270000" y="5867400"/>
              <a:chExt cx="381000" cy="1854202"/>
            </a:xfrm>
          </p:grpSpPr>
          <p:pic>
            <p:nvPicPr>
              <p:cNvPr id="91604" name="image 1604"/>
              <p:cNvPicPr>
                <a:picLocks noChangeAspect="1"/>
              </p:cNvPicPr>
              <p:nvPr/>
            </p:nvPicPr>
            <p:blipFill>
              <a:blip r:embed="rId2"/>
              <a:srcRect/>
              <a:stretch>
                <a:fillRect/>
              </a:stretch>
            </p:blipFill>
            <p:spPr>
              <a:xfrm>
                <a:off x="1270000" y="7352485"/>
                <a:ext cx="346365" cy="369117"/>
              </a:xfrm>
              <a:prstGeom prst="rect">
                <a:avLst/>
              </a:prstGeom>
            </p:spPr>
          </p:pic>
          <p:pic>
            <p:nvPicPr>
              <p:cNvPr id="91605" name="image 1605"/>
              <p:cNvPicPr>
                <a:picLocks noChangeAspect="1"/>
              </p:cNvPicPr>
              <p:nvPr/>
            </p:nvPicPr>
            <p:blipFill>
              <a:blip r:embed="rId3"/>
              <a:srcRect/>
              <a:stretch>
                <a:fillRect/>
              </a:stretch>
            </p:blipFill>
            <p:spPr>
              <a:xfrm>
                <a:off x="1270000" y="5867400"/>
                <a:ext cx="355600" cy="406400"/>
              </a:xfrm>
              <a:prstGeom prst="rect">
                <a:avLst/>
              </a:prstGeom>
            </p:spPr>
          </p:pic>
          <p:pic>
            <p:nvPicPr>
              <p:cNvPr id="91606" name="image 1606"/>
              <p:cNvPicPr>
                <a:picLocks noChangeAspect="1"/>
              </p:cNvPicPr>
              <p:nvPr/>
            </p:nvPicPr>
            <p:blipFill>
              <a:blip r:embed="rId4"/>
              <a:srcRect/>
              <a:stretch>
                <a:fillRect/>
              </a:stretch>
            </p:blipFill>
            <p:spPr>
              <a:xfrm>
                <a:off x="1270000" y="6604000"/>
                <a:ext cx="381000" cy="406400"/>
              </a:xfrm>
              <a:prstGeom prst="rect">
                <a:avLst/>
              </a:prstGeom>
            </p:spPr>
          </p:pic>
        </p:grpSp>
        <p:grpSp>
          <p:nvGrpSpPr>
            <p:cNvPr id="1607" name="组合 1607"/>
            <p:cNvGrpSpPr/>
            <p:nvPr/>
          </p:nvGrpSpPr>
          <p:grpSpPr>
            <a:xfrm>
              <a:off x="1270000" y="1142996"/>
              <a:ext cx="381001" cy="4318006"/>
              <a:chOff x="1270000" y="1142996"/>
              <a:chExt cx="381001" cy="4318006"/>
            </a:xfrm>
          </p:grpSpPr>
          <p:pic>
            <p:nvPicPr>
              <p:cNvPr id="91608" name="image 1608"/>
              <p:cNvPicPr>
                <a:picLocks noChangeAspect="1"/>
              </p:cNvPicPr>
              <p:nvPr/>
            </p:nvPicPr>
            <p:blipFill>
              <a:blip r:embed="rId5"/>
              <a:srcRect/>
              <a:stretch>
                <a:fillRect/>
              </a:stretch>
            </p:blipFill>
            <p:spPr>
              <a:xfrm>
                <a:off x="1447800" y="1904996"/>
                <a:ext cx="25398" cy="3556005"/>
              </a:xfrm>
              <a:prstGeom prst="rect">
                <a:avLst/>
              </a:prstGeom>
            </p:spPr>
          </p:pic>
          <p:pic>
            <p:nvPicPr>
              <p:cNvPr id="91609" name="image 1609"/>
              <p:cNvPicPr>
                <a:picLocks noChangeAspect="1"/>
              </p:cNvPicPr>
              <p:nvPr/>
            </p:nvPicPr>
            <p:blipFill>
              <a:blip r:embed="rId6"/>
              <a:srcRect/>
              <a:stretch>
                <a:fillRect/>
              </a:stretch>
            </p:blipFill>
            <p:spPr>
              <a:xfrm>
                <a:off x="1270000" y="1142996"/>
                <a:ext cx="381001" cy="317499"/>
              </a:xfrm>
              <a:prstGeom prst="rect">
                <a:avLst/>
              </a:prstGeom>
            </p:spPr>
          </p:pic>
        </p:grpSp>
        <p:grpSp>
          <p:nvGrpSpPr>
            <p:cNvPr id="16010" name="组合 16010"/>
            <p:cNvGrpSpPr/>
            <p:nvPr/>
          </p:nvGrpSpPr>
          <p:grpSpPr>
            <a:xfrm>
              <a:off x="1308099" y="8254998"/>
              <a:ext cx="317498" cy="4318004"/>
              <a:chOff x="1308099" y="8254998"/>
              <a:chExt cx="317498" cy="4318004"/>
            </a:xfrm>
          </p:grpSpPr>
          <p:pic>
            <p:nvPicPr>
              <p:cNvPr id="916011" name="image 16011"/>
              <p:cNvPicPr>
                <a:picLocks noChangeAspect="1"/>
              </p:cNvPicPr>
              <p:nvPr/>
            </p:nvPicPr>
            <p:blipFill>
              <a:blip r:embed="rId7"/>
              <a:srcRect/>
              <a:stretch>
                <a:fillRect/>
              </a:stretch>
            </p:blipFill>
            <p:spPr>
              <a:xfrm>
                <a:off x="1447800" y="8254998"/>
                <a:ext cx="25398" cy="2285999"/>
              </a:xfrm>
              <a:prstGeom prst="rect">
                <a:avLst/>
              </a:prstGeom>
            </p:spPr>
          </p:pic>
          <p:pic>
            <p:nvPicPr>
              <p:cNvPr id="916012" name="image 16012"/>
              <p:cNvPicPr>
                <a:picLocks noChangeAspect="1"/>
              </p:cNvPicPr>
              <p:nvPr/>
            </p:nvPicPr>
            <p:blipFill>
              <a:blip r:embed="rId8"/>
              <a:srcRect/>
              <a:stretch>
                <a:fillRect/>
              </a:stretch>
            </p:blipFill>
            <p:spPr>
              <a:xfrm>
                <a:off x="1308099" y="11201404"/>
                <a:ext cx="317498" cy="1371598"/>
              </a:xfrm>
              <a:prstGeom prst="rect">
                <a:avLst/>
              </a:prstGeom>
            </p:spPr>
          </p:pic>
        </p:grpSp>
      </p:grpSp>
      <p:sp>
        <p:nvSpPr>
          <p:cNvPr id="16013" name="Object 16013"/>
          <p:cNvSpPr txBox="1"/>
          <p:nvPr/>
        </p:nvSpPr>
        <p:spPr>
          <a:xfrm>
            <a:off x="14485776" y="3752616"/>
            <a:ext cx="8699500" cy="1624330"/>
          </a:xfrm>
          <a:prstGeom prst="rect">
            <a:avLst/>
          </a:prstGeom>
        </p:spPr>
        <p:txBody>
          <a:bodyPr vert="horz" wrap="square" lIns="0" tIns="0" rIns="0" bIns="0" rtlCol="0" anchor="t" anchorCtr="0">
            <a:spAutoFit/>
          </a:bodyPr>
          <a:lstStyle/>
          <a:p>
            <a:pPr algn="r">
              <a:lnSpc>
                <a:spcPct val="110000"/>
              </a:lnSpc>
            </a:pPr>
            <a:r>
              <a:rPr lang="zh-CN" sz="9600" b="1" i="0" dirty="0" smtClean="0">
                <a:solidFill>
                  <a:srgbClr val="333333"/>
                </a:solidFill>
                <a:latin typeface="微软雅黑" panose="020B0503020204020204" pitchFamily="34" charset="-122"/>
                <a:ea typeface="微软雅黑" panose="020B0503020204020204" pitchFamily="34" charset="-122"/>
              </a:rPr>
              <a:t>菁英航空工程师</a:t>
            </a:r>
            <a:endParaRPr lang="zh-CN" altLang="en-US" b="1" dirty="0">
              <a:latin typeface="微软雅黑" panose="020B0503020204020204" pitchFamily="34" charset="-122"/>
              <a:ea typeface="微软雅黑" panose="020B0503020204020204" pitchFamily="34" charset="-122"/>
            </a:endParaRPr>
          </a:p>
        </p:txBody>
      </p:sp>
      <p:grpSp>
        <p:nvGrpSpPr>
          <p:cNvPr id="16014" name="组合 16014"/>
          <p:cNvGrpSpPr/>
          <p:nvPr/>
        </p:nvGrpSpPr>
        <p:grpSpPr>
          <a:xfrm>
            <a:off x="13001961" y="6036383"/>
            <a:ext cx="10559377" cy="5550295"/>
            <a:chOff x="13001961" y="6036383"/>
            <a:chExt cx="10559377" cy="5550295"/>
          </a:xfrm>
        </p:grpSpPr>
        <p:sp>
          <p:nvSpPr>
            <p:cNvPr id="16015" name="Object 16015"/>
            <p:cNvSpPr txBox="1"/>
            <p:nvPr/>
          </p:nvSpPr>
          <p:spPr>
            <a:xfrm>
              <a:off x="13001961" y="6036383"/>
              <a:ext cx="10134600" cy="4816475"/>
            </a:xfrm>
            <a:prstGeom prst="rect">
              <a:avLst/>
            </a:prstGeom>
          </p:spPr>
          <p:txBody>
            <a:bodyPr vert="horz" wrap="square" lIns="0" tIns="0" rIns="0" bIns="0" rtlCol="0" anchor="t" anchorCtr="0">
              <a:spAutoFit/>
            </a:bodyPr>
            <a:lstStyle/>
            <a:p>
              <a:pPr algn="just">
                <a:lnSpc>
                  <a:spcPct val="145000"/>
                </a:lnSpc>
              </a:pPr>
              <a:r>
                <a:rPr lang="zh-CN" sz="3600" b="0" i="0" dirty="0" smtClean="0">
                  <a:solidFill>
                    <a:srgbClr val="000000"/>
                  </a:solidFill>
                  <a:latin typeface="微软雅黑" panose="020B0503020204020204" pitchFamily="34" charset="-122"/>
                  <a:ea typeface="微软雅黑" panose="020B0503020204020204" pitchFamily="34" charset="-122"/>
                </a:rPr>
                <a:t>“</a:t>
              </a:r>
              <a:r>
                <a:rPr lang="zh-CN" sz="3600" dirty="0" smtClean="0">
                  <a:solidFill>
                    <a:srgbClr val="333333"/>
                  </a:solidFill>
                  <a:latin typeface="微软雅黑" panose="020B0503020204020204" pitchFamily="34" charset="-122"/>
                  <a:ea typeface="微软雅黑" panose="020B0503020204020204" pitchFamily="34" charset="-122"/>
                  <a:sym typeface="+mn-ea"/>
                </a:rPr>
                <a:t>菁英</a:t>
              </a:r>
              <a:r>
                <a:rPr lang="zh-CN" sz="3600" b="0" i="0" dirty="0" smtClean="0">
                  <a:solidFill>
                    <a:srgbClr val="000000"/>
                  </a:solidFill>
                  <a:latin typeface="微软雅黑" panose="020B0503020204020204" pitchFamily="34" charset="-122"/>
                  <a:ea typeface="微软雅黑" panose="020B0503020204020204" pitchFamily="34" charset="-122"/>
                </a:rPr>
                <a:t>航空工程师计划”是东航技术针对虹桥、浦东基地、北京、西北、云南、江苏分公司职能部门的专项人才培养计划。主要用于工程师队伍人才储备，造就一批适应航空业务发展需要的各类型专业领域人才。今后主要在</a:t>
              </a:r>
              <a:r>
                <a:rPr lang="zh-CN" sz="3600" b="1" i="0" dirty="0" smtClean="0">
                  <a:solidFill>
                    <a:srgbClr val="3C72A7"/>
                  </a:solidFill>
                  <a:latin typeface="微软雅黑" panose="020B0503020204020204" pitchFamily="34" charset="-122"/>
                  <a:ea typeface="微软雅黑" panose="020B0503020204020204" pitchFamily="34" charset="-122"/>
                </a:rPr>
                <a:t>维修控制、技术支援、质量监督</a:t>
              </a:r>
              <a:r>
                <a:rPr lang="zh-CN" sz="3600" b="0" i="0" dirty="0" smtClean="0">
                  <a:solidFill>
                    <a:srgbClr val="000000"/>
                  </a:solidFill>
                  <a:latin typeface="微软雅黑" panose="020B0503020204020204" pitchFamily="34" charset="-122"/>
                  <a:ea typeface="微软雅黑" panose="020B0503020204020204" pitchFamily="34" charset="-122"/>
                </a:rPr>
                <a:t>等领域从事专业技术工作。</a:t>
              </a:r>
              <a:endParaRPr lang="zh-CN" altLang="en-US" dirty="0">
                <a:latin typeface="微软雅黑" panose="020B0503020204020204" pitchFamily="34" charset="-122"/>
                <a:ea typeface="微软雅黑" panose="020B0503020204020204" pitchFamily="34" charset="-122"/>
              </a:endParaRPr>
            </a:p>
          </p:txBody>
        </p:sp>
        <p:pic>
          <p:nvPicPr>
            <p:cNvPr id="916017" name="image 16017"/>
            <p:cNvPicPr>
              <a:picLocks noChangeAspect="1"/>
            </p:cNvPicPr>
            <p:nvPr/>
          </p:nvPicPr>
          <p:blipFill>
            <a:blip r:embed="rId9"/>
            <a:srcRect/>
            <a:stretch>
              <a:fillRect/>
            </a:stretch>
          </p:blipFill>
          <p:spPr>
            <a:xfrm>
              <a:off x="13001961" y="11561280"/>
              <a:ext cx="10559377" cy="25398"/>
            </a:xfrm>
            <a:prstGeom prst="rect">
              <a:avLst/>
            </a:prstGeom>
          </p:spPr>
        </p:pic>
      </p:grpSp>
      <p:pic>
        <p:nvPicPr>
          <p:cNvPr id="916018" name="image 16018"/>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 name="Object 201"/>
          <p:cNvSpPr txBox="1"/>
          <p:nvPr/>
        </p:nvSpPr>
        <p:spPr>
          <a:xfrm>
            <a:off x="2527300" y="1862440"/>
            <a:ext cx="6527800" cy="2362122"/>
          </a:xfrm>
          <a:prstGeom prst="rect">
            <a:avLst/>
          </a:prstGeom>
        </p:spPr>
        <p:txBody>
          <a:bodyPr vert="horz" wrap="square" lIns="0" tIns="0" rIns="0" bIns="0" rtlCol="0" anchor="t" anchorCtr="0">
            <a:spAutoFit/>
          </a:bodyPr>
          <a:lstStyle/>
          <a:p>
            <a:pPr algn="l">
              <a:lnSpc>
                <a:spcPct val="110000"/>
              </a:lnSpc>
            </a:pPr>
            <a:r>
              <a:rPr lang="zh-CN" sz="15000" b="1" i="0" dirty="0" smtClean="0">
                <a:solidFill>
                  <a:srgbClr val="2A5177"/>
                </a:solidFill>
                <a:latin typeface="微软雅黑" panose="020B0503020204020204" pitchFamily="34" charset="-122"/>
                <a:ea typeface="微软雅黑" panose="020B0503020204020204" pitchFamily="34" charset="-122"/>
              </a:rPr>
              <a:t>目录</a:t>
            </a:r>
            <a:endParaRPr lang="zh-CN" altLang="en-US" b="1" dirty="0">
              <a:latin typeface="微软雅黑" panose="020B0503020204020204" pitchFamily="34" charset="-122"/>
              <a:ea typeface="微软雅黑" panose="020B0503020204020204" pitchFamily="34" charset="-122"/>
            </a:endParaRPr>
          </a:p>
        </p:txBody>
      </p:sp>
      <p:pic>
        <p:nvPicPr>
          <p:cNvPr id="9202" name="image 202"/>
          <p:cNvPicPr>
            <a:picLocks noChangeAspect="1"/>
          </p:cNvPicPr>
          <p:nvPr/>
        </p:nvPicPr>
        <p:blipFill>
          <a:blip r:embed="rId1"/>
          <a:srcRect/>
          <a:stretch>
            <a:fillRect/>
          </a:stretch>
        </p:blipFill>
        <p:spPr>
          <a:xfrm>
            <a:off x="2527300" y="7048500"/>
            <a:ext cx="3937000" cy="6667500"/>
          </a:xfrm>
          <a:prstGeom prst="rect">
            <a:avLst/>
          </a:prstGeom>
        </p:spPr>
      </p:pic>
      <p:grpSp>
        <p:nvGrpSpPr>
          <p:cNvPr id="203" name="组合 203"/>
          <p:cNvGrpSpPr/>
          <p:nvPr/>
        </p:nvGrpSpPr>
        <p:grpSpPr>
          <a:xfrm>
            <a:off x="2485571" y="4212345"/>
            <a:ext cx="25399" cy="1523999"/>
            <a:chOff x="2527300" y="4934126"/>
            <a:chExt cx="25399" cy="1523999"/>
          </a:xfrm>
        </p:grpSpPr>
        <p:pic>
          <p:nvPicPr>
            <p:cNvPr id="9204" name="image 204"/>
            <p:cNvPicPr>
              <a:picLocks noChangeAspect="1"/>
            </p:cNvPicPr>
            <p:nvPr/>
          </p:nvPicPr>
          <p:blipFill>
            <a:blip r:embed="rId2"/>
            <a:srcRect/>
            <a:stretch>
              <a:fillRect/>
            </a:stretch>
          </p:blipFill>
          <p:spPr>
            <a:xfrm>
              <a:off x="2527300" y="4934126"/>
              <a:ext cx="25399" cy="1523999"/>
            </a:xfrm>
            <a:prstGeom prst="rect">
              <a:avLst/>
            </a:prstGeom>
          </p:spPr>
        </p:pic>
      </p:grpSp>
      <p:sp>
        <p:nvSpPr>
          <p:cNvPr id="205" name="Object 205"/>
          <p:cNvSpPr txBox="1"/>
          <p:nvPr/>
        </p:nvSpPr>
        <p:spPr>
          <a:xfrm>
            <a:off x="11340439" y="5352684"/>
            <a:ext cx="4471924" cy="881844"/>
          </a:xfrm>
          <a:prstGeom prst="rect">
            <a:avLst/>
          </a:prstGeom>
        </p:spPr>
        <p:txBody>
          <a:bodyPr vert="horz" wrap="square" lIns="0" tIns="0" rIns="0" bIns="0" rtlCol="0" anchor="t" anchorCtr="0">
            <a:spAutoFit/>
          </a:bodyPr>
          <a:lstStyle/>
          <a:p>
            <a:pPr algn="l">
              <a:lnSpc>
                <a:spcPct val="110000"/>
              </a:lnSpc>
            </a:pPr>
            <a:r>
              <a:rPr lang="zh-CN" sz="5600" b="1" i="0" spc="100" dirty="0" smtClean="0">
                <a:solidFill>
                  <a:srgbClr val="2A5177"/>
                </a:solidFill>
                <a:latin typeface="微软雅黑" panose="020B0503020204020204" pitchFamily="34" charset="-122"/>
                <a:ea typeface="微软雅黑" panose="020B0503020204020204" pitchFamily="34" charset="-122"/>
              </a:rPr>
              <a:t>公司介绍</a:t>
            </a:r>
            <a:endParaRPr lang="zh-CN" altLang="en-US" b="1" dirty="0">
              <a:latin typeface="微软雅黑" panose="020B0503020204020204" pitchFamily="34" charset="-122"/>
              <a:ea typeface="微软雅黑" panose="020B0503020204020204" pitchFamily="34" charset="-122"/>
            </a:endParaRPr>
          </a:p>
        </p:txBody>
      </p:sp>
      <p:sp>
        <p:nvSpPr>
          <p:cNvPr id="206" name="Object 206"/>
          <p:cNvSpPr txBox="1"/>
          <p:nvPr/>
        </p:nvSpPr>
        <p:spPr>
          <a:xfrm>
            <a:off x="11340439" y="3453635"/>
            <a:ext cx="2262632" cy="1700722"/>
          </a:xfrm>
          <a:prstGeom prst="rect">
            <a:avLst/>
          </a:prstGeom>
        </p:spPr>
        <p:txBody>
          <a:bodyPr vert="horz" wrap="square" lIns="0" tIns="0" rIns="0" bIns="0" rtlCol="0" anchor="t" anchorCtr="0">
            <a:spAutoFit/>
          </a:bodyPr>
          <a:lstStyle/>
          <a:p>
            <a:pPr algn="l">
              <a:lnSpc>
                <a:spcPct val="110000"/>
              </a:lnSpc>
            </a:pPr>
            <a:r>
              <a:rPr lang="zh-CN" sz="10800" b="1" i="0" spc="200" dirty="0" smtClean="0">
                <a:solidFill>
                  <a:srgbClr val="2A5177"/>
                </a:solidFill>
                <a:latin typeface="微软雅黑" panose="020B0503020204020204" pitchFamily="34" charset="-122"/>
                <a:ea typeface="微软雅黑" panose="020B0503020204020204" pitchFamily="34" charset="-122"/>
              </a:rPr>
              <a:t>01</a:t>
            </a:r>
            <a:endParaRPr lang="zh-CN" altLang="en-US" b="1" dirty="0">
              <a:latin typeface="微软雅黑" panose="020B0503020204020204" pitchFamily="34" charset="-122"/>
              <a:ea typeface="微软雅黑" panose="020B0503020204020204" pitchFamily="34" charset="-122"/>
            </a:endParaRPr>
          </a:p>
        </p:txBody>
      </p:sp>
      <p:sp>
        <p:nvSpPr>
          <p:cNvPr id="207" name="Object 207"/>
          <p:cNvSpPr txBox="1"/>
          <p:nvPr/>
        </p:nvSpPr>
        <p:spPr>
          <a:xfrm>
            <a:off x="18072100" y="5238926"/>
            <a:ext cx="4471924" cy="881844"/>
          </a:xfrm>
          <a:prstGeom prst="rect">
            <a:avLst/>
          </a:prstGeom>
        </p:spPr>
        <p:txBody>
          <a:bodyPr vert="horz" wrap="square" lIns="0" tIns="0" rIns="0" bIns="0" rtlCol="0" anchor="t" anchorCtr="0">
            <a:spAutoFit/>
          </a:bodyPr>
          <a:lstStyle/>
          <a:p>
            <a:pPr algn="l">
              <a:lnSpc>
                <a:spcPct val="110000"/>
              </a:lnSpc>
            </a:pPr>
            <a:r>
              <a:rPr lang="zh-CN" sz="5600" b="1" i="0" spc="100" dirty="0" smtClean="0">
                <a:solidFill>
                  <a:srgbClr val="2A5177"/>
                </a:solidFill>
                <a:latin typeface="微软雅黑" panose="020B0503020204020204" pitchFamily="34" charset="-122"/>
                <a:ea typeface="微软雅黑" panose="020B0503020204020204" pitchFamily="34" charset="-122"/>
              </a:rPr>
              <a:t>平台福利</a:t>
            </a:r>
            <a:endParaRPr lang="zh-CN" altLang="en-US" b="1" dirty="0">
              <a:latin typeface="微软雅黑" panose="020B0503020204020204" pitchFamily="34" charset="-122"/>
              <a:ea typeface="微软雅黑" panose="020B0503020204020204" pitchFamily="34" charset="-122"/>
            </a:endParaRPr>
          </a:p>
        </p:txBody>
      </p:sp>
      <p:sp>
        <p:nvSpPr>
          <p:cNvPr id="208" name="Object 208"/>
          <p:cNvSpPr txBox="1"/>
          <p:nvPr/>
        </p:nvSpPr>
        <p:spPr>
          <a:xfrm>
            <a:off x="18072100" y="3339877"/>
            <a:ext cx="2262632" cy="1700722"/>
          </a:xfrm>
          <a:prstGeom prst="rect">
            <a:avLst/>
          </a:prstGeom>
        </p:spPr>
        <p:txBody>
          <a:bodyPr vert="horz" wrap="square" lIns="0" tIns="0" rIns="0" bIns="0" rtlCol="0" anchor="t" anchorCtr="0">
            <a:spAutoFit/>
          </a:bodyPr>
          <a:lstStyle/>
          <a:p>
            <a:pPr algn="l">
              <a:lnSpc>
                <a:spcPct val="110000"/>
              </a:lnSpc>
            </a:pPr>
            <a:r>
              <a:rPr lang="zh-CN" sz="10800" b="1" i="0" spc="200" dirty="0" smtClean="0">
                <a:solidFill>
                  <a:srgbClr val="2A5177"/>
                </a:solidFill>
                <a:latin typeface="微软雅黑" panose="020B0503020204020204" pitchFamily="34" charset="-122"/>
                <a:ea typeface="微软雅黑" panose="020B0503020204020204" pitchFamily="34" charset="-122"/>
              </a:rPr>
              <a:t>02</a:t>
            </a:r>
            <a:endParaRPr lang="zh-CN" altLang="en-US" b="1" dirty="0">
              <a:latin typeface="微软雅黑" panose="020B0503020204020204" pitchFamily="34" charset="-122"/>
              <a:ea typeface="微软雅黑" panose="020B0503020204020204" pitchFamily="34" charset="-122"/>
            </a:endParaRPr>
          </a:p>
        </p:txBody>
      </p:sp>
      <p:sp>
        <p:nvSpPr>
          <p:cNvPr id="209" name="Object 209"/>
          <p:cNvSpPr txBox="1"/>
          <p:nvPr/>
        </p:nvSpPr>
        <p:spPr>
          <a:xfrm>
            <a:off x="2730525" y="4690902"/>
            <a:ext cx="6375400" cy="566886"/>
          </a:xfrm>
          <a:prstGeom prst="rect">
            <a:avLst/>
          </a:prstGeom>
        </p:spPr>
        <p:txBody>
          <a:bodyPr vert="horz" wrap="square" lIns="0" tIns="0" rIns="0" bIns="0" rtlCol="0" anchor="t" anchorCtr="0">
            <a:spAutoFit/>
          </a:bodyPr>
          <a:lstStyle/>
          <a:p>
            <a:pPr algn="l">
              <a:lnSpc>
                <a:spcPct val="110000"/>
              </a:lnSpc>
            </a:pPr>
            <a:r>
              <a:rPr lang="zh-CN" sz="3600" b="0" i="0" dirty="0" smtClean="0">
                <a:solidFill>
                  <a:srgbClr val="2A5177"/>
                </a:solidFill>
                <a:latin typeface="微软雅黑" panose="020B0503020204020204" pitchFamily="34" charset="-122"/>
                <a:ea typeface="微软雅黑" panose="020B0503020204020204" pitchFamily="34" charset="-122"/>
              </a:rPr>
              <a:t>Contents Page</a:t>
            </a:r>
            <a:endParaRPr lang="zh-CN" altLang="en-US" dirty="0">
              <a:latin typeface="微软雅黑" panose="020B0503020204020204" pitchFamily="34" charset="-122"/>
              <a:ea typeface="微软雅黑" panose="020B0503020204020204" pitchFamily="34" charset="-122"/>
            </a:endParaRPr>
          </a:p>
        </p:txBody>
      </p:sp>
      <p:sp>
        <p:nvSpPr>
          <p:cNvPr id="2010" name="Object 2010"/>
          <p:cNvSpPr txBox="1"/>
          <p:nvPr/>
        </p:nvSpPr>
        <p:spPr>
          <a:xfrm>
            <a:off x="11340439" y="8838658"/>
            <a:ext cx="4471924" cy="881844"/>
          </a:xfrm>
          <a:prstGeom prst="rect">
            <a:avLst/>
          </a:prstGeom>
        </p:spPr>
        <p:txBody>
          <a:bodyPr vert="horz" wrap="square" lIns="0" tIns="0" rIns="0" bIns="0" rtlCol="0" anchor="t" anchorCtr="0">
            <a:spAutoFit/>
          </a:bodyPr>
          <a:lstStyle/>
          <a:p>
            <a:pPr algn="l">
              <a:lnSpc>
                <a:spcPct val="110000"/>
              </a:lnSpc>
            </a:pPr>
            <a:r>
              <a:rPr lang="zh-CN" sz="5600" b="1" i="0" spc="100" dirty="0" smtClean="0">
                <a:solidFill>
                  <a:srgbClr val="2A5177"/>
                </a:solidFill>
                <a:latin typeface="微软雅黑" panose="020B0503020204020204" pitchFamily="34" charset="-122"/>
                <a:ea typeface="微软雅黑" panose="020B0503020204020204" pitchFamily="34" charset="-122"/>
              </a:rPr>
              <a:t>招聘岗位</a:t>
            </a:r>
            <a:endParaRPr lang="zh-CN" altLang="en-US" b="1" dirty="0">
              <a:latin typeface="微软雅黑" panose="020B0503020204020204" pitchFamily="34" charset="-122"/>
              <a:ea typeface="微软雅黑" panose="020B0503020204020204" pitchFamily="34" charset="-122"/>
            </a:endParaRPr>
          </a:p>
        </p:txBody>
      </p:sp>
      <p:sp>
        <p:nvSpPr>
          <p:cNvPr id="2011" name="Object 2011"/>
          <p:cNvSpPr txBox="1"/>
          <p:nvPr/>
        </p:nvSpPr>
        <p:spPr>
          <a:xfrm>
            <a:off x="11340439" y="7061353"/>
            <a:ext cx="2262632" cy="1700722"/>
          </a:xfrm>
          <a:prstGeom prst="rect">
            <a:avLst/>
          </a:prstGeom>
        </p:spPr>
        <p:txBody>
          <a:bodyPr vert="horz" wrap="square" lIns="0" tIns="0" rIns="0" bIns="0" rtlCol="0" anchor="t" anchorCtr="0">
            <a:spAutoFit/>
          </a:bodyPr>
          <a:lstStyle/>
          <a:p>
            <a:pPr algn="l">
              <a:lnSpc>
                <a:spcPct val="110000"/>
              </a:lnSpc>
            </a:pPr>
            <a:r>
              <a:rPr lang="zh-CN" sz="10800" b="1" i="0" spc="200" dirty="0" smtClean="0">
                <a:solidFill>
                  <a:srgbClr val="2A5177"/>
                </a:solidFill>
                <a:latin typeface="微软雅黑" panose="020B0503020204020204" pitchFamily="34" charset="-122"/>
                <a:ea typeface="微软雅黑" panose="020B0503020204020204" pitchFamily="34" charset="-122"/>
              </a:rPr>
              <a:t>03</a:t>
            </a:r>
            <a:endParaRPr lang="zh-CN" altLang="en-US" b="1" dirty="0">
              <a:latin typeface="微软雅黑" panose="020B0503020204020204" pitchFamily="34" charset="-122"/>
              <a:ea typeface="微软雅黑" panose="020B0503020204020204" pitchFamily="34" charset="-122"/>
            </a:endParaRPr>
          </a:p>
        </p:txBody>
      </p:sp>
      <p:sp>
        <p:nvSpPr>
          <p:cNvPr id="2012" name="Object 2012"/>
          <p:cNvSpPr txBox="1"/>
          <p:nvPr/>
        </p:nvSpPr>
        <p:spPr>
          <a:xfrm>
            <a:off x="18072100" y="8724900"/>
            <a:ext cx="4471924" cy="881844"/>
          </a:xfrm>
          <a:prstGeom prst="rect">
            <a:avLst/>
          </a:prstGeom>
        </p:spPr>
        <p:txBody>
          <a:bodyPr vert="horz" wrap="square" lIns="0" tIns="0" rIns="0" bIns="0" rtlCol="0" anchor="t" anchorCtr="0">
            <a:spAutoFit/>
          </a:bodyPr>
          <a:lstStyle/>
          <a:p>
            <a:pPr algn="l">
              <a:lnSpc>
                <a:spcPct val="110000"/>
              </a:lnSpc>
            </a:pPr>
            <a:r>
              <a:rPr lang="zh-CN" sz="5600" b="1" i="0" spc="100" dirty="0" smtClean="0">
                <a:solidFill>
                  <a:srgbClr val="2A5177"/>
                </a:solidFill>
                <a:latin typeface="微软雅黑" panose="020B0503020204020204" pitchFamily="34" charset="-122"/>
                <a:ea typeface="微软雅黑" panose="020B0503020204020204" pitchFamily="34" charset="-122"/>
              </a:rPr>
              <a:t>应聘方式</a:t>
            </a:r>
            <a:endParaRPr lang="zh-CN" altLang="en-US" b="1" dirty="0">
              <a:latin typeface="微软雅黑" panose="020B0503020204020204" pitchFamily="34" charset="-122"/>
              <a:ea typeface="微软雅黑" panose="020B0503020204020204" pitchFamily="34" charset="-122"/>
            </a:endParaRPr>
          </a:p>
        </p:txBody>
      </p:sp>
      <p:sp>
        <p:nvSpPr>
          <p:cNvPr id="2013" name="Object 2013"/>
          <p:cNvSpPr txBox="1"/>
          <p:nvPr/>
        </p:nvSpPr>
        <p:spPr>
          <a:xfrm>
            <a:off x="18072100" y="6943890"/>
            <a:ext cx="2262632" cy="1700722"/>
          </a:xfrm>
          <a:prstGeom prst="rect">
            <a:avLst/>
          </a:prstGeom>
        </p:spPr>
        <p:txBody>
          <a:bodyPr vert="horz" wrap="square" lIns="0" tIns="0" rIns="0" bIns="0" rtlCol="0" anchor="t" anchorCtr="0">
            <a:spAutoFit/>
          </a:bodyPr>
          <a:lstStyle/>
          <a:p>
            <a:pPr algn="l">
              <a:lnSpc>
                <a:spcPct val="110000"/>
              </a:lnSpc>
            </a:pPr>
            <a:r>
              <a:rPr lang="zh-CN" sz="10800" b="1" i="0" spc="200" dirty="0" smtClean="0">
                <a:solidFill>
                  <a:srgbClr val="2A5177"/>
                </a:solidFill>
                <a:latin typeface="微软雅黑" panose="020B0503020204020204" pitchFamily="34" charset="-122"/>
                <a:ea typeface="微软雅黑" panose="020B0503020204020204" pitchFamily="34" charset="-122"/>
              </a:rPr>
              <a:t>04</a:t>
            </a:r>
            <a:endParaRPr lang="zh-CN" altLang="en-US" b="1" dirty="0">
              <a:latin typeface="微软雅黑" panose="020B0503020204020204" pitchFamily="34" charset="-122"/>
              <a:ea typeface="微软雅黑" panose="020B0503020204020204" pitchFamily="34" charset="-122"/>
            </a:endParaRPr>
          </a:p>
        </p:txBody>
      </p:sp>
      <p:pic>
        <p:nvPicPr>
          <p:cNvPr id="92014" name="image 2014"/>
          <p:cNvPicPr>
            <a:picLocks noChangeAspect="1"/>
          </p:cNvPicPr>
          <p:nvPr/>
        </p:nvPicPr>
        <p:blipFill>
          <a:blip r:embed="rId3"/>
          <a:srcRect/>
          <a:stretch>
            <a:fillRect/>
          </a:stretch>
        </p:blipFill>
        <p:spPr>
          <a:xfrm>
            <a:off x="22529800" y="11112499"/>
            <a:ext cx="317499" cy="1371599"/>
          </a:xfrm>
          <a:prstGeom prst="rect">
            <a:avLst/>
          </a:prstGeom>
        </p:spPr>
      </p:pic>
      <p:pic>
        <p:nvPicPr>
          <p:cNvPr id="92015" name="image 2015"/>
          <p:cNvPicPr>
            <a:picLocks noChangeAspect="1"/>
          </p:cNvPicPr>
          <p:nvPr/>
        </p:nvPicPr>
        <p:blipFill>
          <a:blip r:embed="rId4"/>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501" name="组合 1501"/>
          <p:cNvGrpSpPr/>
          <p:nvPr/>
        </p:nvGrpSpPr>
        <p:grpSpPr>
          <a:xfrm>
            <a:off x="1270000" y="1142996"/>
            <a:ext cx="381001" cy="11430006"/>
            <a:chOff x="1270000" y="1142996"/>
            <a:chExt cx="381001" cy="11430006"/>
          </a:xfrm>
        </p:grpSpPr>
        <p:grpSp>
          <p:nvGrpSpPr>
            <p:cNvPr id="1502" name="组合 1502"/>
            <p:cNvGrpSpPr/>
            <p:nvPr/>
          </p:nvGrpSpPr>
          <p:grpSpPr>
            <a:xfrm>
              <a:off x="1270000" y="5867400"/>
              <a:ext cx="381000" cy="1854202"/>
              <a:chOff x="1270000" y="5867400"/>
              <a:chExt cx="381000" cy="1854202"/>
            </a:xfrm>
          </p:grpSpPr>
          <p:pic>
            <p:nvPicPr>
              <p:cNvPr id="91503" name="image 1503"/>
              <p:cNvPicPr>
                <a:picLocks noChangeAspect="1"/>
              </p:cNvPicPr>
              <p:nvPr/>
            </p:nvPicPr>
            <p:blipFill>
              <a:blip r:embed="rId1"/>
              <a:srcRect/>
              <a:stretch>
                <a:fillRect/>
              </a:stretch>
            </p:blipFill>
            <p:spPr>
              <a:xfrm>
                <a:off x="1270000" y="7352485"/>
                <a:ext cx="346365" cy="369117"/>
              </a:xfrm>
              <a:prstGeom prst="rect">
                <a:avLst/>
              </a:prstGeom>
            </p:spPr>
          </p:pic>
          <p:pic>
            <p:nvPicPr>
              <p:cNvPr id="91504" name="image 1504"/>
              <p:cNvPicPr>
                <a:picLocks noChangeAspect="1"/>
              </p:cNvPicPr>
              <p:nvPr/>
            </p:nvPicPr>
            <p:blipFill>
              <a:blip r:embed="rId2"/>
              <a:srcRect/>
              <a:stretch>
                <a:fillRect/>
              </a:stretch>
            </p:blipFill>
            <p:spPr>
              <a:xfrm>
                <a:off x="1270000" y="5867400"/>
                <a:ext cx="355600" cy="406400"/>
              </a:xfrm>
              <a:prstGeom prst="rect">
                <a:avLst/>
              </a:prstGeom>
            </p:spPr>
          </p:pic>
          <p:pic>
            <p:nvPicPr>
              <p:cNvPr id="91505" name="image 15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506" name="组合 1506"/>
            <p:cNvGrpSpPr/>
            <p:nvPr/>
          </p:nvGrpSpPr>
          <p:grpSpPr>
            <a:xfrm>
              <a:off x="1270000" y="1142996"/>
              <a:ext cx="381001" cy="4318006"/>
              <a:chOff x="1270000" y="1142996"/>
              <a:chExt cx="381001" cy="4318006"/>
            </a:xfrm>
          </p:grpSpPr>
          <p:pic>
            <p:nvPicPr>
              <p:cNvPr id="91507" name="image 1507"/>
              <p:cNvPicPr>
                <a:picLocks noChangeAspect="1"/>
              </p:cNvPicPr>
              <p:nvPr/>
            </p:nvPicPr>
            <p:blipFill>
              <a:blip r:embed="rId4"/>
              <a:srcRect/>
              <a:stretch>
                <a:fillRect/>
              </a:stretch>
            </p:blipFill>
            <p:spPr>
              <a:xfrm>
                <a:off x="1447800" y="1904996"/>
                <a:ext cx="25398" cy="3556005"/>
              </a:xfrm>
              <a:prstGeom prst="rect">
                <a:avLst/>
              </a:prstGeom>
            </p:spPr>
          </p:pic>
          <p:pic>
            <p:nvPicPr>
              <p:cNvPr id="91508" name="image 15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509" name="组合 1509"/>
            <p:cNvGrpSpPr/>
            <p:nvPr/>
          </p:nvGrpSpPr>
          <p:grpSpPr>
            <a:xfrm>
              <a:off x="1308099" y="8254998"/>
              <a:ext cx="317498" cy="4318004"/>
              <a:chOff x="1308099" y="8254998"/>
              <a:chExt cx="317498" cy="4318004"/>
            </a:xfrm>
          </p:grpSpPr>
          <p:pic>
            <p:nvPicPr>
              <p:cNvPr id="915010" name="image 15010"/>
              <p:cNvPicPr>
                <a:picLocks noChangeAspect="1"/>
              </p:cNvPicPr>
              <p:nvPr/>
            </p:nvPicPr>
            <p:blipFill>
              <a:blip r:embed="rId6"/>
              <a:srcRect/>
              <a:stretch>
                <a:fillRect/>
              </a:stretch>
            </p:blipFill>
            <p:spPr>
              <a:xfrm>
                <a:off x="1447800" y="8254998"/>
                <a:ext cx="25398" cy="2285999"/>
              </a:xfrm>
              <a:prstGeom prst="rect">
                <a:avLst/>
              </a:prstGeom>
            </p:spPr>
          </p:pic>
          <p:pic>
            <p:nvPicPr>
              <p:cNvPr id="915011" name="image 15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15012" name="组合 15012"/>
          <p:cNvGrpSpPr/>
          <p:nvPr/>
        </p:nvGrpSpPr>
        <p:grpSpPr>
          <a:xfrm>
            <a:off x="3262510" y="1859872"/>
            <a:ext cx="11684000" cy="2525661"/>
            <a:chOff x="3262510" y="1859872"/>
            <a:chExt cx="11684000" cy="2525661"/>
          </a:xfrm>
        </p:grpSpPr>
        <p:sp>
          <p:nvSpPr>
            <p:cNvPr id="15013" name="Object 15013"/>
            <p:cNvSpPr txBox="1"/>
            <p:nvPr/>
          </p:nvSpPr>
          <p:spPr>
            <a:xfrm>
              <a:off x="3262510"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岗位要求</a:t>
              </a:r>
              <a:endParaRPr lang="zh-CN" altLang="en-US" b="1" dirty="0">
                <a:latin typeface="微软雅黑" panose="020B0503020204020204" pitchFamily="34" charset="-122"/>
                <a:ea typeface="微软雅黑" panose="020B0503020204020204" pitchFamily="34" charset="-122"/>
              </a:endParaRPr>
            </a:p>
          </p:txBody>
        </p:sp>
        <p:sp>
          <p:nvSpPr>
            <p:cNvPr id="15014" name="Object 15014"/>
            <p:cNvSpPr txBox="1"/>
            <p:nvPr/>
          </p:nvSpPr>
          <p:spPr>
            <a:xfrm>
              <a:off x="3262510" y="1859872"/>
              <a:ext cx="11684000" cy="777875"/>
            </a:xfrm>
            <a:prstGeom prst="rect">
              <a:avLst/>
            </a:prstGeom>
          </p:spPr>
          <p:txBody>
            <a:bodyPr vert="horz" wrap="square" lIns="0" tIns="0" rIns="0" bIns="0" rtlCol="0" anchor="t" anchorCtr="0">
              <a:spAutoFit/>
            </a:bodyPr>
            <a:lstStyle/>
            <a:p>
              <a:pPr algn="l">
                <a:lnSpc>
                  <a:spcPct val="110000"/>
                </a:lnSpc>
              </a:pPr>
              <a:r>
                <a:rPr lang="zh-CN" sz="4600" b="1" i="0" dirty="0" smtClean="0">
                  <a:solidFill>
                    <a:srgbClr val="2A5177"/>
                  </a:solidFill>
                  <a:latin typeface="微软雅黑" panose="020B0503020204020204" pitchFamily="34" charset="-122"/>
                  <a:ea typeface="微软雅黑" panose="020B0503020204020204" pitchFamily="34" charset="-122"/>
                </a:rPr>
                <a:t>菁英航空工程师</a:t>
              </a:r>
              <a:endParaRPr lang="zh-CN" altLang="en-US" b="1" dirty="0">
                <a:latin typeface="微软雅黑" panose="020B0503020204020204" pitchFamily="34" charset="-122"/>
                <a:ea typeface="微软雅黑" panose="020B0503020204020204" pitchFamily="34" charset="-122"/>
              </a:endParaRPr>
            </a:p>
          </p:txBody>
        </p:sp>
      </p:grpSp>
      <p:grpSp>
        <p:nvGrpSpPr>
          <p:cNvPr id="15015" name="组合 15015"/>
          <p:cNvGrpSpPr/>
          <p:nvPr/>
        </p:nvGrpSpPr>
        <p:grpSpPr>
          <a:xfrm>
            <a:off x="13425487" y="5159649"/>
            <a:ext cx="8695333" cy="2072562"/>
            <a:chOff x="13425487" y="5557159"/>
            <a:chExt cx="8695333" cy="2072562"/>
          </a:xfrm>
        </p:grpSpPr>
        <p:grpSp>
          <p:nvGrpSpPr>
            <p:cNvPr id="15016" name="组合 15016"/>
            <p:cNvGrpSpPr/>
            <p:nvPr/>
          </p:nvGrpSpPr>
          <p:grpSpPr>
            <a:xfrm>
              <a:off x="13425487" y="5576885"/>
              <a:ext cx="1292224" cy="1292224"/>
              <a:chOff x="13425487" y="5576885"/>
              <a:chExt cx="1292224" cy="1292224"/>
            </a:xfrm>
          </p:grpSpPr>
          <p:pic>
            <p:nvPicPr>
              <p:cNvPr id="915017" name="image 15017"/>
              <p:cNvPicPr>
                <a:picLocks noChangeAspect="1"/>
              </p:cNvPicPr>
              <p:nvPr/>
            </p:nvPicPr>
            <p:blipFill>
              <a:blip r:embed="rId8"/>
              <a:srcRect/>
              <a:stretch>
                <a:fillRect/>
              </a:stretch>
            </p:blipFill>
            <p:spPr>
              <a:xfrm>
                <a:off x="13425487" y="5576885"/>
                <a:ext cx="1292224" cy="1292224"/>
              </a:xfrm>
              <a:prstGeom prst="rect">
                <a:avLst/>
              </a:prstGeom>
            </p:spPr>
          </p:pic>
          <p:sp>
            <p:nvSpPr>
              <p:cNvPr id="15018" name="Object 15018"/>
              <p:cNvSpPr txBox="1"/>
              <p:nvPr/>
            </p:nvSpPr>
            <p:spPr>
              <a:xfrm>
                <a:off x="13773150" y="5765798"/>
                <a:ext cx="596900" cy="914400"/>
              </a:xfrm>
              <a:prstGeom prst="rect">
                <a:avLst/>
              </a:prstGeom>
            </p:spPr>
            <p:txBody>
              <a:bodyPr vert="horz" wrap="square" lIns="0" tIns="0" rIns="0" bIns="0" rtlCol="0" anchor="t" anchorCtr="0">
                <a:spAutoFit/>
              </a:bodyPr>
              <a:lstStyle/>
              <a:p>
                <a:pPr algn="ctr">
                  <a:lnSpc>
                    <a:spcPct val="110000"/>
                  </a:lnSpc>
                </a:pPr>
                <a:r>
                  <a:rPr lang="zh-CN" sz="6000" b="0" i="0" dirty="0" smtClean="0">
                    <a:solidFill>
                      <a:srgbClr val="FFFFFF"/>
                    </a:solidFill>
                    <a:latin typeface="Anton-Regular" panose="00000500000000000000"/>
                    <a:ea typeface="Anton-Regular" panose="00000500000000000000"/>
                  </a:rPr>
                  <a:t>2</a:t>
                </a:r>
                <a:endParaRPr lang="zh-CN" altLang="en-US"/>
              </a:p>
            </p:txBody>
          </p:sp>
        </p:grpSp>
        <p:grpSp>
          <p:nvGrpSpPr>
            <p:cNvPr id="15019" name="组合 15019"/>
            <p:cNvGrpSpPr/>
            <p:nvPr/>
          </p:nvGrpSpPr>
          <p:grpSpPr>
            <a:xfrm>
              <a:off x="15173920" y="5557159"/>
              <a:ext cx="6946900" cy="2072562"/>
              <a:chOff x="15173920" y="5557159"/>
              <a:chExt cx="6946900" cy="2072562"/>
            </a:xfrm>
          </p:grpSpPr>
          <p:sp>
            <p:nvSpPr>
              <p:cNvPr id="15020" name="Object 15020"/>
              <p:cNvSpPr txBox="1"/>
              <p:nvPr/>
            </p:nvSpPr>
            <p:spPr>
              <a:xfrm>
                <a:off x="15173920" y="6552761"/>
                <a:ext cx="6845300" cy="1076960"/>
              </a:xfrm>
              <a:prstGeom prst="rect">
                <a:avLst/>
              </a:prstGeom>
            </p:spPr>
            <p:txBody>
              <a:bodyPr vert="horz" wrap="square" lIns="0" tIns="0" rIns="0" bIns="0" rtlCol="0" anchor="t" anchorCtr="0">
                <a:spAutoFit/>
              </a:bodyPr>
              <a:lstStyle/>
              <a:p>
                <a:pPr algn="l">
                  <a:lnSpc>
                    <a:spcPct val="125000"/>
                  </a:lnSpc>
                </a:pP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理工类、综合类院校应届硕士及以上学历</a:t>
                </a:r>
                <a:endPar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rPr>
                  <a:t>（学习优异可适当放宽至本科）</a:t>
                </a:r>
                <a:endPar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21" name="Object 15021"/>
              <p:cNvSpPr txBox="1"/>
              <p:nvPr/>
            </p:nvSpPr>
            <p:spPr>
              <a:xfrm>
                <a:off x="1517392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学历要求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22" name="组合 15022"/>
          <p:cNvGrpSpPr/>
          <p:nvPr/>
        </p:nvGrpSpPr>
        <p:grpSpPr>
          <a:xfrm>
            <a:off x="3425429" y="5159649"/>
            <a:ext cx="8766571" cy="4224140"/>
            <a:chOff x="3425429" y="5557159"/>
            <a:chExt cx="8766571" cy="4224140"/>
          </a:xfrm>
        </p:grpSpPr>
        <p:grpSp>
          <p:nvGrpSpPr>
            <p:cNvPr id="15023" name="组合 15023"/>
            <p:cNvGrpSpPr/>
            <p:nvPr/>
          </p:nvGrpSpPr>
          <p:grpSpPr>
            <a:xfrm>
              <a:off x="3425429" y="5573909"/>
              <a:ext cx="1292224" cy="1292224"/>
              <a:chOff x="3425429" y="5573909"/>
              <a:chExt cx="1292224" cy="1292224"/>
            </a:xfrm>
          </p:grpSpPr>
          <p:pic>
            <p:nvPicPr>
              <p:cNvPr id="915024" name="image 15024"/>
              <p:cNvPicPr>
                <a:picLocks noChangeAspect="1"/>
              </p:cNvPicPr>
              <p:nvPr/>
            </p:nvPicPr>
            <p:blipFill>
              <a:blip r:embed="rId9"/>
              <a:srcRect/>
              <a:stretch>
                <a:fillRect/>
              </a:stretch>
            </p:blipFill>
            <p:spPr>
              <a:xfrm>
                <a:off x="3425429" y="5573909"/>
                <a:ext cx="1292224" cy="1292224"/>
              </a:xfrm>
              <a:prstGeom prst="rect">
                <a:avLst/>
              </a:prstGeom>
            </p:spPr>
          </p:pic>
          <p:sp>
            <p:nvSpPr>
              <p:cNvPr id="15025" name="Object 15025"/>
              <p:cNvSpPr txBox="1"/>
              <p:nvPr/>
            </p:nvSpPr>
            <p:spPr>
              <a:xfrm>
                <a:off x="3849291" y="571837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1</a:t>
                </a:r>
                <a:endParaRPr lang="zh-CN" altLang="en-US"/>
              </a:p>
            </p:txBody>
          </p:sp>
        </p:grpSp>
        <p:grpSp>
          <p:nvGrpSpPr>
            <p:cNvPr id="15026" name="组合 15026"/>
            <p:cNvGrpSpPr/>
            <p:nvPr/>
          </p:nvGrpSpPr>
          <p:grpSpPr>
            <a:xfrm>
              <a:off x="5168900" y="5557159"/>
              <a:ext cx="7023100" cy="4224140"/>
              <a:chOff x="5168900" y="5557159"/>
              <a:chExt cx="7023100" cy="4224140"/>
            </a:xfrm>
          </p:grpSpPr>
          <p:sp>
            <p:nvSpPr>
              <p:cNvPr id="15027" name="Object 15027"/>
              <p:cNvSpPr txBox="1"/>
              <p:nvPr/>
            </p:nvSpPr>
            <p:spPr>
              <a:xfrm>
                <a:off x="5168900" y="6549784"/>
                <a:ext cx="7023100" cy="3231515"/>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rPr>
                  <a:t>工学门类（力学类、机械类、仪器类、材料类、能源动力类、电气类、电子信息类、自动化类、计算机类、测绘类、交通运输类、航空航天类、安全科学与工程类等）；理学门类（数学类、物理学类等）以及相关门类专业</a:t>
                </a:r>
                <a:endPar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28" name="Object 15028"/>
              <p:cNvSpPr txBox="1"/>
              <p:nvPr/>
            </p:nvSpPr>
            <p:spPr>
              <a:xfrm>
                <a:off x="516890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专业要求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29" name="组合 15029"/>
          <p:cNvGrpSpPr/>
          <p:nvPr/>
        </p:nvGrpSpPr>
        <p:grpSpPr>
          <a:xfrm>
            <a:off x="3425429" y="9585599"/>
            <a:ext cx="8694112" cy="2956125"/>
            <a:chOff x="3425429" y="9494159"/>
            <a:chExt cx="8694112" cy="2956125"/>
          </a:xfrm>
        </p:grpSpPr>
        <p:grpSp>
          <p:nvGrpSpPr>
            <p:cNvPr id="15030" name="组合 15030"/>
            <p:cNvGrpSpPr/>
            <p:nvPr/>
          </p:nvGrpSpPr>
          <p:grpSpPr>
            <a:xfrm>
              <a:off x="3425429" y="9494159"/>
              <a:ext cx="1292224" cy="1292224"/>
              <a:chOff x="3425429" y="9494159"/>
              <a:chExt cx="1292224" cy="1292224"/>
            </a:xfrm>
          </p:grpSpPr>
          <p:pic>
            <p:nvPicPr>
              <p:cNvPr id="915031" name="image 15031"/>
              <p:cNvPicPr>
                <a:picLocks noChangeAspect="1"/>
              </p:cNvPicPr>
              <p:nvPr/>
            </p:nvPicPr>
            <p:blipFill>
              <a:blip r:embed="rId8"/>
              <a:srcRect/>
              <a:stretch>
                <a:fillRect/>
              </a:stretch>
            </p:blipFill>
            <p:spPr>
              <a:xfrm>
                <a:off x="3425429" y="9494159"/>
                <a:ext cx="1292224" cy="1292224"/>
              </a:xfrm>
              <a:prstGeom prst="rect">
                <a:avLst/>
              </a:prstGeom>
            </p:spPr>
          </p:pic>
          <p:sp>
            <p:nvSpPr>
              <p:cNvPr id="15032" name="Object 15032"/>
              <p:cNvSpPr txBox="1"/>
              <p:nvPr/>
            </p:nvSpPr>
            <p:spPr>
              <a:xfrm>
                <a:off x="3849575" y="9634493"/>
                <a:ext cx="4699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FFFFFF"/>
                    </a:solidFill>
                    <a:latin typeface="Anton-Regular" panose="00000500000000000000"/>
                    <a:ea typeface="Anton-Regular" panose="00000500000000000000"/>
                  </a:rPr>
                  <a:t>3</a:t>
                </a:r>
                <a:endParaRPr lang="zh-CN" altLang="en-US" dirty="0"/>
              </a:p>
            </p:txBody>
          </p:sp>
        </p:grpSp>
        <p:grpSp>
          <p:nvGrpSpPr>
            <p:cNvPr id="15033" name="组合 15033"/>
            <p:cNvGrpSpPr/>
            <p:nvPr/>
          </p:nvGrpSpPr>
          <p:grpSpPr>
            <a:xfrm>
              <a:off x="5172641" y="9494159"/>
              <a:ext cx="6946900" cy="2956125"/>
              <a:chOff x="5172641" y="9494159"/>
              <a:chExt cx="6946900" cy="2956125"/>
            </a:xfrm>
          </p:grpSpPr>
          <p:sp>
            <p:nvSpPr>
              <p:cNvPr id="15034" name="Object 15034"/>
              <p:cNvSpPr txBox="1"/>
              <p:nvPr/>
            </p:nvSpPr>
            <p:spPr>
              <a:xfrm>
                <a:off x="5172641" y="10488769"/>
                <a:ext cx="6845300" cy="1961515"/>
              </a:xfrm>
              <a:prstGeom prst="rect">
                <a:avLst/>
              </a:prstGeom>
            </p:spPr>
            <p:txBody>
              <a:bodyPr vert="horz" wrap="square" lIns="0" tIns="0" rIns="0" bIns="0" rtlCol="0" anchor="t" anchorCtr="0">
                <a:spAutoFit/>
              </a:bodyPr>
              <a:lstStyle/>
              <a:p>
                <a:pPr algn="l">
                  <a:lnSpc>
                    <a:spcPct val="125000"/>
                  </a:lnSpc>
                </a:pP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大学英语六级（CET-6），英语专业四级、雅思6.0、托福</a:t>
                </a:r>
                <a:r>
                  <a:rPr lang="en-US" alt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80</a:t>
                </a:r>
                <a:r>
                  <a:rPr lang="zh-CN" altLang="en-US"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分</a:t>
                </a: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可相当于大学英语六级</a:t>
                </a:r>
                <a:endPar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身体健康，能适应倒班工作需要</a:t>
                </a:r>
                <a:endPar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25000"/>
                  </a:lnSpc>
                </a:pP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35" name="Object 15035"/>
              <p:cNvSpPr txBox="1"/>
              <p:nvPr/>
            </p:nvSpPr>
            <p:spPr>
              <a:xfrm>
                <a:off x="5172641"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英语要求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36" name="组合 15036"/>
          <p:cNvGrpSpPr/>
          <p:nvPr/>
        </p:nvGrpSpPr>
        <p:grpSpPr>
          <a:xfrm>
            <a:off x="13425487" y="9602349"/>
            <a:ext cx="1292224" cy="1292224"/>
            <a:chOff x="13425487" y="9510909"/>
            <a:chExt cx="1292224" cy="1292224"/>
          </a:xfrm>
        </p:grpSpPr>
        <p:pic>
          <p:nvPicPr>
            <p:cNvPr id="915037" name="image 15037"/>
            <p:cNvPicPr>
              <a:picLocks noChangeAspect="1"/>
            </p:cNvPicPr>
            <p:nvPr/>
          </p:nvPicPr>
          <p:blipFill>
            <a:blip r:embed="rId9"/>
            <a:srcRect/>
            <a:stretch>
              <a:fillRect/>
            </a:stretch>
          </p:blipFill>
          <p:spPr>
            <a:xfrm>
              <a:off x="13425487" y="9510909"/>
              <a:ext cx="1292224" cy="1292224"/>
            </a:xfrm>
            <a:prstGeom prst="rect">
              <a:avLst/>
            </a:prstGeom>
          </p:spPr>
        </p:pic>
        <p:sp>
          <p:nvSpPr>
            <p:cNvPr id="15038" name="Object 15038"/>
            <p:cNvSpPr txBox="1"/>
            <p:nvPr/>
          </p:nvSpPr>
          <p:spPr>
            <a:xfrm>
              <a:off x="13849350" y="965537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4</a:t>
              </a:r>
              <a:endParaRPr lang="zh-CN" altLang="en-US"/>
            </a:p>
          </p:txBody>
        </p:sp>
      </p:grpSp>
      <p:grpSp>
        <p:nvGrpSpPr>
          <p:cNvPr id="15039" name="组合 15039"/>
          <p:cNvGrpSpPr/>
          <p:nvPr/>
        </p:nvGrpSpPr>
        <p:grpSpPr>
          <a:xfrm>
            <a:off x="15168958" y="9585599"/>
            <a:ext cx="7023100" cy="1877180"/>
            <a:chOff x="15168958" y="9494159"/>
            <a:chExt cx="7023100" cy="1877180"/>
          </a:xfrm>
        </p:grpSpPr>
        <p:sp>
          <p:nvSpPr>
            <p:cNvPr id="15040" name="Object 15040"/>
            <p:cNvSpPr txBox="1"/>
            <p:nvPr/>
          </p:nvSpPr>
          <p:spPr>
            <a:xfrm>
              <a:off x="15168958" y="10486784"/>
              <a:ext cx="7023100" cy="884555"/>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上海、西安、昆明、</a:t>
              </a: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北京、</a:t>
              </a: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南京</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25000"/>
                </a:lnSpc>
              </a:pP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41" name="Object 15041"/>
            <p:cNvSpPr txBox="1"/>
            <p:nvPr/>
          </p:nvSpPr>
          <p:spPr>
            <a:xfrm>
              <a:off x="15168958"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工作地点</a:t>
              </a:r>
              <a:endParaRPr lang="zh-CN" altLang="en-US" b="1" dirty="0">
                <a:latin typeface="微软雅黑" panose="020B0503020204020204" pitchFamily="34" charset="-122"/>
                <a:ea typeface="微软雅黑" panose="020B0503020204020204" pitchFamily="34" charset="-122"/>
              </a:endParaRPr>
            </a:p>
          </p:txBody>
        </p:sp>
      </p:grpSp>
      <p:pic>
        <p:nvPicPr>
          <p:cNvPr id="915042" name="image 15042"/>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801" name="组合 1801"/>
          <p:cNvGrpSpPr/>
          <p:nvPr/>
        </p:nvGrpSpPr>
        <p:grpSpPr>
          <a:xfrm>
            <a:off x="1270000" y="1142996"/>
            <a:ext cx="381001" cy="11430006"/>
            <a:chOff x="1270000" y="1142996"/>
            <a:chExt cx="381001" cy="11430006"/>
          </a:xfrm>
        </p:grpSpPr>
        <p:grpSp>
          <p:nvGrpSpPr>
            <p:cNvPr id="1802" name="组合 1802"/>
            <p:cNvGrpSpPr/>
            <p:nvPr/>
          </p:nvGrpSpPr>
          <p:grpSpPr>
            <a:xfrm>
              <a:off x="1270000" y="5867400"/>
              <a:ext cx="381000" cy="1854202"/>
              <a:chOff x="1270000" y="5867400"/>
              <a:chExt cx="381000" cy="1854202"/>
            </a:xfrm>
          </p:grpSpPr>
          <p:pic>
            <p:nvPicPr>
              <p:cNvPr id="91803" name="image 1803"/>
              <p:cNvPicPr>
                <a:picLocks noChangeAspect="1"/>
              </p:cNvPicPr>
              <p:nvPr/>
            </p:nvPicPr>
            <p:blipFill>
              <a:blip r:embed="rId1"/>
              <a:srcRect/>
              <a:stretch>
                <a:fillRect/>
              </a:stretch>
            </p:blipFill>
            <p:spPr>
              <a:xfrm>
                <a:off x="1270000" y="7352485"/>
                <a:ext cx="346365" cy="369117"/>
              </a:xfrm>
              <a:prstGeom prst="rect">
                <a:avLst/>
              </a:prstGeom>
            </p:spPr>
          </p:pic>
          <p:pic>
            <p:nvPicPr>
              <p:cNvPr id="91804" name="image 1804"/>
              <p:cNvPicPr>
                <a:picLocks noChangeAspect="1"/>
              </p:cNvPicPr>
              <p:nvPr/>
            </p:nvPicPr>
            <p:blipFill>
              <a:blip r:embed="rId2"/>
              <a:srcRect/>
              <a:stretch>
                <a:fillRect/>
              </a:stretch>
            </p:blipFill>
            <p:spPr>
              <a:xfrm>
                <a:off x="1270000" y="5867400"/>
                <a:ext cx="355600" cy="406400"/>
              </a:xfrm>
              <a:prstGeom prst="rect">
                <a:avLst/>
              </a:prstGeom>
            </p:spPr>
          </p:pic>
          <p:pic>
            <p:nvPicPr>
              <p:cNvPr id="91805" name="image 18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806" name="组合 1806"/>
            <p:cNvGrpSpPr/>
            <p:nvPr/>
          </p:nvGrpSpPr>
          <p:grpSpPr>
            <a:xfrm>
              <a:off x="1270000" y="1142996"/>
              <a:ext cx="381001" cy="4318006"/>
              <a:chOff x="1270000" y="1142996"/>
              <a:chExt cx="381001" cy="4318006"/>
            </a:xfrm>
          </p:grpSpPr>
          <p:pic>
            <p:nvPicPr>
              <p:cNvPr id="91807" name="image 1807"/>
              <p:cNvPicPr>
                <a:picLocks noChangeAspect="1"/>
              </p:cNvPicPr>
              <p:nvPr/>
            </p:nvPicPr>
            <p:blipFill>
              <a:blip r:embed="rId4"/>
              <a:srcRect/>
              <a:stretch>
                <a:fillRect/>
              </a:stretch>
            </p:blipFill>
            <p:spPr>
              <a:xfrm>
                <a:off x="1447800" y="1904996"/>
                <a:ext cx="25398" cy="3556005"/>
              </a:xfrm>
              <a:prstGeom prst="rect">
                <a:avLst/>
              </a:prstGeom>
            </p:spPr>
          </p:pic>
          <p:pic>
            <p:nvPicPr>
              <p:cNvPr id="91808" name="image 18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809" name="组合 1809"/>
            <p:cNvGrpSpPr/>
            <p:nvPr/>
          </p:nvGrpSpPr>
          <p:grpSpPr>
            <a:xfrm>
              <a:off x="1308099" y="8254998"/>
              <a:ext cx="317498" cy="4318004"/>
              <a:chOff x="1308099" y="8254998"/>
              <a:chExt cx="317498" cy="4318004"/>
            </a:xfrm>
          </p:grpSpPr>
          <p:pic>
            <p:nvPicPr>
              <p:cNvPr id="918010" name="image 18010"/>
              <p:cNvPicPr>
                <a:picLocks noChangeAspect="1"/>
              </p:cNvPicPr>
              <p:nvPr/>
            </p:nvPicPr>
            <p:blipFill>
              <a:blip r:embed="rId6"/>
              <a:srcRect/>
              <a:stretch>
                <a:fillRect/>
              </a:stretch>
            </p:blipFill>
            <p:spPr>
              <a:xfrm>
                <a:off x="1447800" y="8254998"/>
                <a:ext cx="25398" cy="2285999"/>
              </a:xfrm>
              <a:prstGeom prst="rect">
                <a:avLst/>
              </a:prstGeom>
            </p:spPr>
          </p:pic>
          <p:pic>
            <p:nvPicPr>
              <p:cNvPr id="918011" name="image 18011"/>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18013" name="Object 18013"/>
          <p:cNvSpPr txBox="1"/>
          <p:nvPr/>
        </p:nvSpPr>
        <p:spPr>
          <a:xfrm>
            <a:off x="3262630" y="2557780"/>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岗位特色</a:t>
            </a:r>
            <a:endParaRPr lang="zh-CN" altLang="en-US" b="1" dirty="0">
              <a:latin typeface="微软雅黑" panose="020B0503020204020204" pitchFamily="34" charset="-122"/>
              <a:ea typeface="微软雅黑" panose="020B0503020204020204" pitchFamily="34" charset="-122"/>
            </a:endParaRPr>
          </a:p>
        </p:txBody>
      </p:sp>
      <p:pic>
        <p:nvPicPr>
          <p:cNvPr id="918015" name="image 18015"/>
          <p:cNvPicPr>
            <a:picLocks noChangeAspect="1"/>
          </p:cNvPicPr>
          <p:nvPr/>
        </p:nvPicPr>
        <p:blipFill>
          <a:blip r:embed="rId8">
            <a:alphaModFix amt="14901"/>
          </a:blip>
          <a:srcRect/>
          <a:stretch>
            <a:fillRect/>
          </a:stretch>
        </p:blipFill>
        <p:spPr>
          <a:xfrm>
            <a:off x="-1638300" y="10452100"/>
            <a:ext cx="4749800" cy="3263900"/>
          </a:xfrm>
          <a:prstGeom prst="rect">
            <a:avLst/>
          </a:prstGeom>
        </p:spPr>
      </p:pic>
      <p:pic>
        <p:nvPicPr>
          <p:cNvPr id="918016" name="image 18016"/>
          <p:cNvPicPr>
            <a:picLocks noChangeAspect="1"/>
          </p:cNvPicPr>
          <p:nvPr/>
        </p:nvPicPr>
        <p:blipFill>
          <a:blip r:embed="rId9"/>
          <a:srcRect/>
          <a:stretch>
            <a:fillRect/>
          </a:stretch>
        </p:blipFill>
        <p:spPr>
          <a:xfrm>
            <a:off x="10833100" y="8458200"/>
            <a:ext cx="4229100" cy="1879600"/>
          </a:xfrm>
          <a:prstGeom prst="rect">
            <a:avLst/>
          </a:prstGeom>
        </p:spPr>
      </p:pic>
      <p:pic>
        <p:nvPicPr>
          <p:cNvPr id="918017" name="image 18017"/>
          <p:cNvPicPr>
            <a:picLocks noChangeAspect="1"/>
          </p:cNvPicPr>
          <p:nvPr/>
        </p:nvPicPr>
        <p:blipFill>
          <a:blip r:embed="rId10"/>
          <a:srcRect/>
          <a:stretch>
            <a:fillRect/>
          </a:stretch>
        </p:blipFill>
        <p:spPr>
          <a:xfrm>
            <a:off x="9309100" y="6108700"/>
            <a:ext cx="1892300" cy="4229100"/>
          </a:xfrm>
          <a:prstGeom prst="rect">
            <a:avLst/>
          </a:prstGeom>
        </p:spPr>
      </p:pic>
      <p:pic>
        <p:nvPicPr>
          <p:cNvPr id="918018" name="image 18018"/>
          <p:cNvPicPr>
            <a:picLocks noChangeAspect="1"/>
          </p:cNvPicPr>
          <p:nvPr/>
        </p:nvPicPr>
        <p:blipFill>
          <a:blip r:embed="rId11"/>
          <a:srcRect/>
          <a:stretch>
            <a:fillRect/>
          </a:stretch>
        </p:blipFill>
        <p:spPr>
          <a:xfrm>
            <a:off x="13182600" y="4610100"/>
            <a:ext cx="1879600" cy="4241800"/>
          </a:xfrm>
          <a:prstGeom prst="rect">
            <a:avLst/>
          </a:prstGeom>
        </p:spPr>
      </p:pic>
      <p:pic>
        <p:nvPicPr>
          <p:cNvPr id="918019" name="image 18019"/>
          <p:cNvPicPr>
            <a:picLocks noChangeAspect="1"/>
          </p:cNvPicPr>
          <p:nvPr/>
        </p:nvPicPr>
        <p:blipFill>
          <a:blip r:embed="rId12"/>
          <a:srcRect/>
          <a:stretch>
            <a:fillRect/>
          </a:stretch>
        </p:blipFill>
        <p:spPr>
          <a:xfrm>
            <a:off x="9309100" y="4610100"/>
            <a:ext cx="4241800" cy="1892300"/>
          </a:xfrm>
          <a:prstGeom prst="rect">
            <a:avLst/>
          </a:prstGeom>
        </p:spPr>
      </p:pic>
      <p:pic>
        <p:nvPicPr>
          <p:cNvPr id="918020" name="image 18020"/>
          <p:cNvPicPr>
            <a:picLocks noChangeAspect="1"/>
          </p:cNvPicPr>
          <p:nvPr/>
        </p:nvPicPr>
        <p:blipFill>
          <a:blip r:embed="rId13"/>
          <a:srcRect/>
          <a:stretch>
            <a:fillRect/>
          </a:stretch>
        </p:blipFill>
        <p:spPr>
          <a:xfrm>
            <a:off x="11366500" y="6604000"/>
            <a:ext cx="1663700" cy="1663700"/>
          </a:xfrm>
          <a:prstGeom prst="rect">
            <a:avLst/>
          </a:prstGeom>
        </p:spPr>
      </p:pic>
      <p:pic>
        <p:nvPicPr>
          <p:cNvPr id="918021" name="image 18021"/>
          <p:cNvPicPr>
            <a:picLocks noChangeAspect="1"/>
          </p:cNvPicPr>
          <p:nvPr/>
        </p:nvPicPr>
        <p:blipFill>
          <a:blip r:embed="rId14"/>
          <a:srcRect/>
          <a:stretch>
            <a:fillRect/>
          </a:stretch>
        </p:blipFill>
        <p:spPr>
          <a:xfrm>
            <a:off x="3810000" y="4991100"/>
            <a:ext cx="241300" cy="241300"/>
          </a:xfrm>
          <a:prstGeom prst="rect">
            <a:avLst/>
          </a:prstGeom>
        </p:spPr>
      </p:pic>
      <p:pic>
        <p:nvPicPr>
          <p:cNvPr id="918022" name="image 18022"/>
          <p:cNvPicPr>
            <a:picLocks noChangeAspect="1"/>
          </p:cNvPicPr>
          <p:nvPr/>
        </p:nvPicPr>
        <p:blipFill>
          <a:blip r:embed="rId15"/>
          <a:srcRect/>
          <a:stretch>
            <a:fillRect/>
          </a:stretch>
        </p:blipFill>
        <p:spPr>
          <a:xfrm>
            <a:off x="15976600" y="4991100"/>
            <a:ext cx="241300" cy="241300"/>
          </a:xfrm>
          <a:prstGeom prst="rect">
            <a:avLst/>
          </a:prstGeom>
        </p:spPr>
      </p:pic>
      <p:pic>
        <p:nvPicPr>
          <p:cNvPr id="918023" name="image 18023"/>
          <p:cNvPicPr>
            <a:picLocks noChangeAspect="1"/>
          </p:cNvPicPr>
          <p:nvPr/>
        </p:nvPicPr>
        <p:blipFill>
          <a:blip r:embed="rId14"/>
          <a:srcRect/>
          <a:stretch>
            <a:fillRect/>
          </a:stretch>
        </p:blipFill>
        <p:spPr>
          <a:xfrm>
            <a:off x="3810000" y="8940800"/>
            <a:ext cx="241300" cy="241300"/>
          </a:xfrm>
          <a:prstGeom prst="rect">
            <a:avLst/>
          </a:prstGeom>
        </p:spPr>
      </p:pic>
      <p:pic>
        <p:nvPicPr>
          <p:cNvPr id="918024" name="image 18024"/>
          <p:cNvPicPr>
            <a:picLocks noChangeAspect="1"/>
          </p:cNvPicPr>
          <p:nvPr/>
        </p:nvPicPr>
        <p:blipFill>
          <a:blip r:embed="rId15"/>
          <a:srcRect/>
          <a:stretch>
            <a:fillRect/>
          </a:stretch>
        </p:blipFill>
        <p:spPr>
          <a:xfrm>
            <a:off x="15976600" y="8940800"/>
            <a:ext cx="241300" cy="241300"/>
          </a:xfrm>
          <a:prstGeom prst="rect">
            <a:avLst/>
          </a:prstGeom>
        </p:spPr>
      </p:pic>
      <p:sp>
        <p:nvSpPr>
          <p:cNvPr id="18025" name="Object 18025"/>
          <p:cNvSpPr txBox="1"/>
          <p:nvPr/>
        </p:nvSpPr>
        <p:spPr>
          <a:xfrm>
            <a:off x="10187384" y="5076697"/>
            <a:ext cx="1016000" cy="685800"/>
          </a:xfrm>
          <a:prstGeom prst="rect">
            <a:avLst/>
          </a:prstGeom>
        </p:spPr>
        <p:txBody>
          <a:bodyPr vert="horz" wrap="square" lIns="0" tIns="0" rIns="0" bIns="0" rtlCol="0" anchor="t" anchorCtr="0">
            <a:spAutoFit/>
          </a:bodyPr>
          <a:lstStyle/>
          <a:p>
            <a:pPr algn="l">
              <a:lnSpc>
                <a:spcPct val="110000"/>
              </a:lnSpc>
            </a:pPr>
            <a:r>
              <a:rPr lang="zh-CN" sz="4500" b="0" i="0" dirty="0" smtClean="0">
                <a:solidFill>
                  <a:srgbClr val="FFFFFF"/>
                </a:solidFill>
                <a:latin typeface="OPPOSans-B" panose="00020600040101010101" charset="-122"/>
                <a:ea typeface="OPPOSans-B" panose="00020600040101010101" charset="-122"/>
              </a:rPr>
              <a:t>01</a:t>
            </a:r>
            <a:endParaRPr lang="zh-CN" altLang="en-US"/>
          </a:p>
        </p:txBody>
      </p:sp>
      <p:sp>
        <p:nvSpPr>
          <p:cNvPr id="18026" name="Object 18026"/>
          <p:cNvSpPr txBox="1"/>
          <p:nvPr/>
        </p:nvSpPr>
        <p:spPr>
          <a:xfrm>
            <a:off x="9685772" y="8785097"/>
            <a:ext cx="965200" cy="685800"/>
          </a:xfrm>
          <a:prstGeom prst="rect">
            <a:avLst/>
          </a:prstGeom>
        </p:spPr>
        <p:txBody>
          <a:bodyPr vert="horz" wrap="square" lIns="0" tIns="0" rIns="0" bIns="0" rtlCol="0" anchor="t" anchorCtr="0">
            <a:spAutoFit/>
          </a:bodyPr>
          <a:lstStyle/>
          <a:p>
            <a:pPr algn="l">
              <a:lnSpc>
                <a:spcPct val="110000"/>
              </a:lnSpc>
            </a:pPr>
            <a:r>
              <a:rPr lang="zh-CN" sz="4500" b="0" i="0" dirty="0" smtClean="0">
                <a:solidFill>
                  <a:srgbClr val="FFFFFF"/>
                </a:solidFill>
                <a:latin typeface="OPPOSans-B" panose="00020600040101010101" charset="-122"/>
                <a:ea typeface="OPPOSans-B" panose="00020600040101010101" charset="-122"/>
              </a:rPr>
              <a:t>02</a:t>
            </a:r>
            <a:endParaRPr lang="zh-CN" altLang="en-US"/>
          </a:p>
        </p:txBody>
      </p:sp>
      <p:sp>
        <p:nvSpPr>
          <p:cNvPr id="18027" name="Object 18027"/>
          <p:cNvSpPr txBox="1"/>
          <p:nvPr/>
        </p:nvSpPr>
        <p:spPr>
          <a:xfrm>
            <a:off x="13425884" y="9140697"/>
            <a:ext cx="1041400" cy="685800"/>
          </a:xfrm>
          <a:prstGeom prst="rect">
            <a:avLst/>
          </a:prstGeom>
        </p:spPr>
        <p:txBody>
          <a:bodyPr vert="horz" wrap="square" lIns="0" tIns="0" rIns="0" bIns="0" rtlCol="0" anchor="t" anchorCtr="0">
            <a:spAutoFit/>
          </a:bodyPr>
          <a:lstStyle/>
          <a:p>
            <a:pPr algn="l">
              <a:lnSpc>
                <a:spcPct val="110000"/>
              </a:lnSpc>
            </a:pPr>
            <a:r>
              <a:rPr lang="zh-CN" sz="4500" b="0" i="0" dirty="0" smtClean="0">
                <a:solidFill>
                  <a:srgbClr val="FFFFFF"/>
                </a:solidFill>
                <a:latin typeface="OPPOSans-B" panose="00020600040101010101" charset="-122"/>
                <a:ea typeface="OPPOSans-B" panose="00020600040101010101" charset="-122"/>
              </a:rPr>
              <a:t>03</a:t>
            </a:r>
            <a:endParaRPr lang="zh-CN" altLang="en-US"/>
          </a:p>
        </p:txBody>
      </p:sp>
      <p:sp>
        <p:nvSpPr>
          <p:cNvPr id="18028" name="Object 18028"/>
          <p:cNvSpPr txBox="1"/>
          <p:nvPr/>
        </p:nvSpPr>
        <p:spPr>
          <a:xfrm>
            <a:off x="13832284" y="5470397"/>
            <a:ext cx="1079500" cy="685800"/>
          </a:xfrm>
          <a:prstGeom prst="rect">
            <a:avLst/>
          </a:prstGeom>
        </p:spPr>
        <p:txBody>
          <a:bodyPr vert="horz" wrap="square" lIns="0" tIns="0" rIns="0" bIns="0" rtlCol="0" anchor="t" anchorCtr="0">
            <a:spAutoFit/>
          </a:bodyPr>
          <a:lstStyle/>
          <a:p>
            <a:pPr algn="l">
              <a:lnSpc>
                <a:spcPct val="110000"/>
              </a:lnSpc>
            </a:pPr>
            <a:r>
              <a:rPr lang="zh-CN" sz="4500" b="0" i="0" dirty="0" smtClean="0">
                <a:solidFill>
                  <a:srgbClr val="FFFFFF"/>
                </a:solidFill>
                <a:latin typeface="OPPOSans-B" panose="00020600040101010101" charset="-122"/>
                <a:ea typeface="OPPOSans-B" panose="00020600040101010101" charset="-122"/>
              </a:rPr>
              <a:t>04</a:t>
            </a:r>
            <a:endParaRPr lang="zh-CN" altLang="en-US"/>
          </a:p>
        </p:txBody>
      </p:sp>
      <p:sp>
        <p:nvSpPr>
          <p:cNvPr id="18029" name="Object 18029"/>
          <p:cNvSpPr txBox="1"/>
          <p:nvPr/>
        </p:nvSpPr>
        <p:spPr>
          <a:xfrm>
            <a:off x="4251721" y="4784910"/>
            <a:ext cx="4038600" cy="661400"/>
          </a:xfrm>
          <a:prstGeom prst="rect">
            <a:avLst/>
          </a:prstGeom>
        </p:spPr>
        <p:txBody>
          <a:bodyPr vert="horz" wrap="square" lIns="0" tIns="0" rIns="0" bIns="0" rtlCol="0" anchor="t" anchorCtr="0">
            <a:spAutoFit/>
          </a:bodyPr>
          <a:lstStyle/>
          <a:p>
            <a:pPr algn="l">
              <a:lnSpc>
                <a:spcPct val="110000"/>
              </a:lnSpc>
            </a:pPr>
            <a:r>
              <a:rPr lang="zh-CN" sz="4200" b="1" i="0" dirty="0" smtClean="0">
                <a:solidFill>
                  <a:srgbClr val="252525"/>
                </a:solidFill>
                <a:latin typeface="微软雅黑" panose="020B0503020204020204" pitchFamily="34" charset="-122"/>
                <a:ea typeface="微软雅黑" panose="020B0503020204020204" pitchFamily="34" charset="-122"/>
              </a:rPr>
              <a:t>独特薪酬体系</a:t>
            </a:r>
            <a:endParaRPr lang="zh-CN" altLang="en-US" b="1" dirty="0">
              <a:latin typeface="微软雅黑" panose="020B0503020204020204" pitchFamily="34" charset="-122"/>
              <a:ea typeface="微软雅黑" panose="020B0503020204020204" pitchFamily="34" charset="-122"/>
            </a:endParaRPr>
          </a:p>
        </p:txBody>
      </p:sp>
      <p:sp>
        <p:nvSpPr>
          <p:cNvPr id="18030" name="Object 18030"/>
          <p:cNvSpPr txBox="1"/>
          <p:nvPr/>
        </p:nvSpPr>
        <p:spPr>
          <a:xfrm>
            <a:off x="16449079" y="4806143"/>
            <a:ext cx="4343400" cy="661400"/>
          </a:xfrm>
          <a:prstGeom prst="rect">
            <a:avLst/>
          </a:prstGeom>
        </p:spPr>
        <p:txBody>
          <a:bodyPr vert="horz" wrap="square" lIns="0" tIns="0" rIns="0" bIns="0" rtlCol="0" anchor="t" anchorCtr="0">
            <a:spAutoFit/>
          </a:bodyPr>
          <a:lstStyle/>
          <a:p>
            <a:pPr algn="l">
              <a:lnSpc>
                <a:spcPct val="110000"/>
              </a:lnSpc>
            </a:pPr>
            <a:r>
              <a:rPr lang="zh-CN" sz="4200" b="1" i="0" dirty="0" smtClean="0">
                <a:solidFill>
                  <a:srgbClr val="252525"/>
                </a:solidFill>
                <a:latin typeface="微软雅黑" panose="020B0503020204020204" pitchFamily="34" charset="-122"/>
                <a:ea typeface="微软雅黑" panose="020B0503020204020204" pitchFamily="34" charset="-122"/>
              </a:rPr>
              <a:t>多领域培养机制</a:t>
            </a:r>
            <a:endParaRPr lang="zh-CN" altLang="en-US" b="1" dirty="0">
              <a:latin typeface="微软雅黑" panose="020B0503020204020204" pitchFamily="34" charset="-122"/>
              <a:ea typeface="微软雅黑" panose="020B0503020204020204" pitchFamily="34" charset="-122"/>
            </a:endParaRPr>
          </a:p>
        </p:txBody>
      </p:sp>
      <p:sp>
        <p:nvSpPr>
          <p:cNvPr id="18031" name="Object 18031"/>
          <p:cNvSpPr txBox="1"/>
          <p:nvPr/>
        </p:nvSpPr>
        <p:spPr>
          <a:xfrm>
            <a:off x="4211042" y="8739968"/>
            <a:ext cx="4356100" cy="661400"/>
          </a:xfrm>
          <a:prstGeom prst="rect">
            <a:avLst/>
          </a:prstGeom>
        </p:spPr>
        <p:txBody>
          <a:bodyPr vert="horz" wrap="square" lIns="0" tIns="0" rIns="0" bIns="0" rtlCol="0" anchor="t" anchorCtr="0">
            <a:spAutoFit/>
          </a:bodyPr>
          <a:lstStyle/>
          <a:p>
            <a:pPr algn="l">
              <a:lnSpc>
                <a:spcPct val="110000"/>
              </a:lnSpc>
            </a:pPr>
            <a:r>
              <a:rPr lang="zh-CN" sz="4200" b="1" i="0" dirty="0" smtClean="0">
                <a:solidFill>
                  <a:srgbClr val="252525"/>
                </a:solidFill>
                <a:latin typeface="微软雅黑" panose="020B0503020204020204" pitchFamily="34" charset="-122"/>
                <a:ea typeface="微软雅黑" panose="020B0503020204020204" pitchFamily="34" charset="-122"/>
              </a:rPr>
              <a:t>科学培养方案</a:t>
            </a:r>
            <a:endParaRPr lang="zh-CN" altLang="en-US" b="1" dirty="0">
              <a:latin typeface="微软雅黑" panose="020B0503020204020204" pitchFamily="34" charset="-122"/>
              <a:ea typeface="微软雅黑" panose="020B0503020204020204" pitchFamily="34" charset="-122"/>
            </a:endParaRPr>
          </a:p>
        </p:txBody>
      </p:sp>
      <p:sp>
        <p:nvSpPr>
          <p:cNvPr id="18032" name="Object 18032"/>
          <p:cNvSpPr txBox="1"/>
          <p:nvPr/>
        </p:nvSpPr>
        <p:spPr>
          <a:xfrm>
            <a:off x="16447492" y="8732626"/>
            <a:ext cx="4508500" cy="661400"/>
          </a:xfrm>
          <a:prstGeom prst="rect">
            <a:avLst/>
          </a:prstGeom>
        </p:spPr>
        <p:txBody>
          <a:bodyPr vert="horz" wrap="square" lIns="0" tIns="0" rIns="0" bIns="0" rtlCol="0" anchor="t" anchorCtr="0">
            <a:spAutoFit/>
          </a:bodyPr>
          <a:lstStyle/>
          <a:p>
            <a:pPr algn="l">
              <a:lnSpc>
                <a:spcPct val="110000"/>
              </a:lnSpc>
            </a:pPr>
            <a:r>
              <a:rPr lang="zh-CN" sz="4200" b="1" i="0" dirty="0" smtClean="0">
                <a:solidFill>
                  <a:srgbClr val="252525"/>
                </a:solidFill>
                <a:latin typeface="微软雅黑" panose="020B0503020204020204" pitchFamily="34" charset="-122"/>
                <a:ea typeface="微软雅黑" panose="020B0503020204020204" pitchFamily="34" charset="-122"/>
              </a:rPr>
              <a:t>创新考核机制</a:t>
            </a:r>
            <a:endParaRPr lang="zh-CN" altLang="en-US" b="1" dirty="0">
              <a:latin typeface="微软雅黑" panose="020B0503020204020204" pitchFamily="34" charset="-122"/>
              <a:ea typeface="微软雅黑" panose="020B0503020204020204" pitchFamily="34" charset="-122"/>
            </a:endParaRPr>
          </a:p>
        </p:txBody>
      </p:sp>
      <p:sp>
        <p:nvSpPr>
          <p:cNvPr id="18033" name="Object 18033"/>
          <p:cNvSpPr txBox="1"/>
          <p:nvPr/>
        </p:nvSpPr>
        <p:spPr>
          <a:xfrm>
            <a:off x="4272359" y="5787824"/>
            <a:ext cx="4127500" cy="1600200"/>
          </a:xfrm>
          <a:prstGeom prst="rect">
            <a:avLst/>
          </a:prstGeom>
        </p:spPr>
        <p:txBody>
          <a:bodyPr vert="horz" wrap="square" lIns="0" tIns="0" rIns="0" bIns="0" rtlCol="0" anchor="t" anchorCtr="0">
            <a:spAutoFit/>
          </a:bodyPr>
          <a:lstStyle/>
          <a:p>
            <a:pPr algn="just">
              <a:lnSpc>
                <a:spcPct val="120000"/>
              </a:lnSpc>
            </a:pPr>
            <a:r>
              <a:rPr lang="zh-CN" sz="3000" i="0" dirty="0" smtClean="0">
                <a:solidFill>
                  <a:srgbClr val="252525"/>
                </a:solidFill>
                <a:latin typeface="微软雅黑" panose="020B0503020204020204" pitchFamily="34" charset="-122"/>
                <a:ea typeface="微软雅黑" panose="020B0503020204020204" pitchFamily="34" charset="-122"/>
              </a:rPr>
              <a:t>前三年轮岗阶段，年薪制薪酬体系，逐年递增，不受外界因素影响</a:t>
            </a:r>
            <a:endParaRPr lang="zh-CN" altLang="en-US" dirty="0">
              <a:latin typeface="微软雅黑" panose="020B0503020204020204" pitchFamily="34" charset="-122"/>
              <a:ea typeface="微软雅黑" panose="020B0503020204020204" pitchFamily="34" charset="-122"/>
            </a:endParaRPr>
          </a:p>
        </p:txBody>
      </p:sp>
      <p:sp>
        <p:nvSpPr>
          <p:cNvPr id="18034" name="Object 18034"/>
          <p:cNvSpPr txBox="1"/>
          <p:nvPr/>
        </p:nvSpPr>
        <p:spPr>
          <a:xfrm>
            <a:off x="16524287" y="5790800"/>
            <a:ext cx="4038600" cy="1600200"/>
          </a:xfrm>
          <a:prstGeom prst="rect">
            <a:avLst/>
          </a:prstGeom>
        </p:spPr>
        <p:txBody>
          <a:bodyPr vert="horz" wrap="square" lIns="0" tIns="0" rIns="0" bIns="0" rtlCol="0" anchor="t" anchorCtr="0">
            <a:spAutoFit/>
          </a:bodyPr>
          <a:lstStyle/>
          <a:p>
            <a:pPr algn="just">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多部门轮岗交流学习经验，充分了解熟悉公司运作流程</a:t>
            </a:r>
            <a:endParaRPr lang="zh-CN" altLang="en-US" dirty="0">
              <a:latin typeface="微软雅黑" panose="020B0503020204020204" pitchFamily="34" charset="-122"/>
              <a:ea typeface="微软雅黑" panose="020B0503020204020204" pitchFamily="34" charset="-122"/>
            </a:endParaRPr>
          </a:p>
        </p:txBody>
      </p:sp>
      <p:sp>
        <p:nvSpPr>
          <p:cNvPr id="18035" name="Object 18035"/>
          <p:cNvSpPr txBox="1"/>
          <p:nvPr/>
        </p:nvSpPr>
        <p:spPr>
          <a:xfrm>
            <a:off x="4270771" y="9790903"/>
            <a:ext cx="4292600" cy="2168992"/>
          </a:xfrm>
          <a:prstGeom prst="rect">
            <a:avLst/>
          </a:prstGeom>
        </p:spPr>
        <p:txBody>
          <a:bodyPr vert="horz" wrap="square" lIns="0" tIns="0" rIns="0" bIns="0" rtlCol="0" anchor="t" anchorCtr="0">
            <a:spAutoFit/>
          </a:bodyPr>
          <a:lstStyle/>
          <a:p>
            <a:pPr algn="just">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个性化1v1培养，专人全程跟踪进程。针对学员差异分配轮岗单位，培养方案动态调整更新</a:t>
            </a:r>
            <a:endParaRPr lang="zh-CN" altLang="en-US" dirty="0">
              <a:latin typeface="微软雅黑" panose="020B0503020204020204" pitchFamily="34" charset="-122"/>
              <a:ea typeface="微软雅黑" panose="020B0503020204020204" pitchFamily="34" charset="-122"/>
            </a:endParaRPr>
          </a:p>
        </p:txBody>
      </p:sp>
      <p:sp>
        <p:nvSpPr>
          <p:cNvPr id="18036" name="Object 18036"/>
          <p:cNvSpPr txBox="1"/>
          <p:nvPr/>
        </p:nvSpPr>
        <p:spPr>
          <a:xfrm>
            <a:off x="16519326" y="9787927"/>
            <a:ext cx="4267200" cy="2168992"/>
          </a:xfrm>
          <a:prstGeom prst="rect">
            <a:avLst/>
          </a:prstGeom>
        </p:spPr>
        <p:txBody>
          <a:bodyPr vert="horz" wrap="square" lIns="0" tIns="0" rIns="0" bIns="0" rtlCol="0" anchor="t" anchorCtr="0">
            <a:spAutoFit/>
          </a:bodyPr>
          <a:lstStyle/>
          <a:p>
            <a:pPr algn="just">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每半年度进行阶段性考核，交流学习经验，轮岗结束后通过笔试实操面试综合测评定岗</a:t>
            </a:r>
            <a:endParaRPr lang="zh-CN" altLang="en-US" dirty="0">
              <a:latin typeface="微软雅黑" panose="020B0503020204020204" pitchFamily="34" charset="-122"/>
              <a:ea typeface="微软雅黑" panose="020B0503020204020204" pitchFamily="34" charset="-122"/>
            </a:endParaRPr>
          </a:p>
        </p:txBody>
      </p:sp>
      <p:pic>
        <p:nvPicPr>
          <p:cNvPr id="918037" name="image 18037"/>
          <p:cNvPicPr>
            <a:picLocks noChangeAspect="1"/>
          </p:cNvPicPr>
          <p:nvPr/>
        </p:nvPicPr>
        <p:blipFill>
          <a:blip r:embed="rId16"/>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901" name="组合 1901"/>
          <p:cNvGrpSpPr/>
          <p:nvPr/>
        </p:nvGrpSpPr>
        <p:grpSpPr>
          <a:xfrm>
            <a:off x="1270000" y="1142996"/>
            <a:ext cx="381001" cy="11430006"/>
            <a:chOff x="1270000" y="1142996"/>
            <a:chExt cx="381001" cy="11430006"/>
          </a:xfrm>
        </p:grpSpPr>
        <p:grpSp>
          <p:nvGrpSpPr>
            <p:cNvPr id="1902" name="组合 1902"/>
            <p:cNvGrpSpPr/>
            <p:nvPr/>
          </p:nvGrpSpPr>
          <p:grpSpPr>
            <a:xfrm>
              <a:off x="1270000" y="5867400"/>
              <a:ext cx="381000" cy="1854202"/>
              <a:chOff x="1270000" y="5867400"/>
              <a:chExt cx="381000" cy="1854202"/>
            </a:xfrm>
          </p:grpSpPr>
          <p:pic>
            <p:nvPicPr>
              <p:cNvPr id="91903" name="image 1903"/>
              <p:cNvPicPr>
                <a:picLocks noChangeAspect="1"/>
              </p:cNvPicPr>
              <p:nvPr/>
            </p:nvPicPr>
            <p:blipFill>
              <a:blip r:embed="rId1"/>
              <a:srcRect/>
              <a:stretch>
                <a:fillRect/>
              </a:stretch>
            </p:blipFill>
            <p:spPr>
              <a:xfrm>
                <a:off x="1270000" y="7352485"/>
                <a:ext cx="346365" cy="369117"/>
              </a:xfrm>
              <a:prstGeom prst="rect">
                <a:avLst/>
              </a:prstGeom>
            </p:spPr>
          </p:pic>
          <p:pic>
            <p:nvPicPr>
              <p:cNvPr id="91904" name="image 1904"/>
              <p:cNvPicPr>
                <a:picLocks noChangeAspect="1"/>
              </p:cNvPicPr>
              <p:nvPr/>
            </p:nvPicPr>
            <p:blipFill>
              <a:blip r:embed="rId2"/>
              <a:srcRect/>
              <a:stretch>
                <a:fillRect/>
              </a:stretch>
            </p:blipFill>
            <p:spPr>
              <a:xfrm>
                <a:off x="1270000" y="5867400"/>
                <a:ext cx="355600" cy="406400"/>
              </a:xfrm>
              <a:prstGeom prst="rect">
                <a:avLst/>
              </a:prstGeom>
            </p:spPr>
          </p:pic>
          <p:pic>
            <p:nvPicPr>
              <p:cNvPr id="91905" name="image 19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906" name="组合 1906"/>
            <p:cNvGrpSpPr/>
            <p:nvPr/>
          </p:nvGrpSpPr>
          <p:grpSpPr>
            <a:xfrm>
              <a:off x="1270000" y="1142996"/>
              <a:ext cx="381001" cy="4318006"/>
              <a:chOff x="1270000" y="1142996"/>
              <a:chExt cx="381001" cy="4318006"/>
            </a:xfrm>
          </p:grpSpPr>
          <p:pic>
            <p:nvPicPr>
              <p:cNvPr id="91907" name="image 1907"/>
              <p:cNvPicPr>
                <a:picLocks noChangeAspect="1"/>
              </p:cNvPicPr>
              <p:nvPr/>
            </p:nvPicPr>
            <p:blipFill>
              <a:blip r:embed="rId4"/>
              <a:srcRect/>
              <a:stretch>
                <a:fillRect/>
              </a:stretch>
            </p:blipFill>
            <p:spPr>
              <a:xfrm>
                <a:off x="1447800" y="1904996"/>
                <a:ext cx="25398" cy="3556005"/>
              </a:xfrm>
              <a:prstGeom prst="rect">
                <a:avLst/>
              </a:prstGeom>
            </p:spPr>
          </p:pic>
          <p:pic>
            <p:nvPicPr>
              <p:cNvPr id="91908" name="image 19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909" name="组合 1909"/>
            <p:cNvGrpSpPr/>
            <p:nvPr/>
          </p:nvGrpSpPr>
          <p:grpSpPr>
            <a:xfrm>
              <a:off x="1308099" y="8254998"/>
              <a:ext cx="317498" cy="4318004"/>
              <a:chOff x="1308099" y="8254998"/>
              <a:chExt cx="317498" cy="4318004"/>
            </a:xfrm>
          </p:grpSpPr>
          <p:pic>
            <p:nvPicPr>
              <p:cNvPr id="919010" name="image 19010"/>
              <p:cNvPicPr>
                <a:picLocks noChangeAspect="1"/>
              </p:cNvPicPr>
              <p:nvPr/>
            </p:nvPicPr>
            <p:blipFill>
              <a:blip r:embed="rId6"/>
              <a:srcRect/>
              <a:stretch>
                <a:fillRect/>
              </a:stretch>
            </p:blipFill>
            <p:spPr>
              <a:xfrm>
                <a:off x="1447800" y="8254998"/>
                <a:ext cx="25398" cy="2285999"/>
              </a:xfrm>
              <a:prstGeom prst="rect">
                <a:avLst/>
              </a:prstGeom>
            </p:spPr>
          </p:pic>
          <p:pic>
            <p:nvPicPr>
              <p:cNvPr id="919011" name="image 19011"/>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19013" name="Object 19013"/>
          <p:cNvSpPr txBox="1"/>
          <p:nvPr/>
        </p:nvSpPr>
        <p:spPr>
          <a:xfrm>
            <a:off x="3262630" y="2684780"/>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培养计划</a:t>
            </a:r>
            <a:endParaRPr lang="zh-CN" altLang="en-US" b="1" dirty="0">
              <a:latin typeface="微软雅黑" panose="020B0503020204020204" pitchFamily="34" charset="-122"/>
              <a:ea typeface="微软雅黑" panose="020B0503020204020204" pitchFamily="34" charset="-122"/>
            </a:endParaRPr>
          </a:p>
        </p:txBody>
      </p:sp>
      <p:pic>
        <p:nvPicPr>
          <p:cNvPr id="919015" name="image 19015"/>
          <p:cNvPicPr>
            <a:picLocks noChangeAspect="1"/>
          </p:cNvPicPr>
          <p:nvPr/>
        </p:nvPicPr>
        <p:blipFill>
          <a:blip r:embed="rId8"/>
          <a:srcRect/>
          <a:stretch>
            <a:fillRect/>
          </a:stretch>
        </p:blipFill>
        <p:spPr>
          <a:xfrm>
            <a:off x="3503170" y="6436431"/>
            <a:ext cx="3932352" cy="1991383"/>
          </a:xfrm>
          <a:prstGeom prst="rect">
            <a:avLst/>
          </a:prstGeom>
        </p:spPr>
      </p:pic>
      <p:pic>
        <p:nvPicPr>
          <p:cNvPr id="919016" name="image 19016"/>
          <p:cNvPicPr>
            <a:picLocks noChangeAspect="1"/>
          </p:cNvPicPr>
          <p:nvPr/>
        </p:nvPicPr>
        <p:blipFill>
          <a:blip r:embed="rId9"/>
          <a:srcRect/>
          <a:stretch>
            <a:fillRect/>
          </a:stretch>
        </p:blipFill>
        <p:spPr>
          <a:xfrm>
            <a:off x="3906488" y="6839749"/>
            <a:ext cx="3113112" cy="3113112"/>
          </a:xfrm>
          <a:prstGeom prst="rect">
            <a:avLst/>
          </a:prstGeom>
        </p:spPr>
      </p:pic>
      <p:pic>
        <p:nvPicPr>
          <p:cNvPr id="919017" name="image 19017"/>
          <p:cNvPicPr>
            <a:picLocks noChangeAspect="1"/>
          </p:cNvPicPr>
          <p:nvPr/>
        </p:nvPicPr>
        <p:blipFill>
          <a:blip r:embed="rId10"/>
          <a:srcRect/>
          <a:stretch>
            <a:fillRect/>
          </a:stretch>
        </p:blipFill>
        <p:spPr>
          <a:xfrm>
            <a:off x="7372503" y="8364796"/>
            <a:ext cx="3932352" cy="2003987"/>
          </a:xfrm>
          <a:prstGeom prst="rect">
            <a:avLst/>
          </a:prstGeom>
        </p:spPr>
      </p:pic>
      <p:pic>
        <p:nvPicPr>
          <p:cNvPr id="919018" name="image 19018"/>
          <p:cNvPicPr>
            <a:picLocks noChangeAspect="1"/>
          </p:cNvPicPr>
          <p:nvPr/>
        </p:nvPicPr>
        <p:blipFill>
          <a:blip r:embed="rId11"/>
          <a:srcRect/>
          <a:stretch>
            <a:fillRect/>
          </a:stretch>
        </p:blipFill>
        <p:spPr>
          <a:xfrm>
            <a:off x="7775821" y="6839749"/>
            <a:ext cx="3113112" cy="3113112"/>
          </a:xfrm>
          <a:prstGeom prst="rect">
            <a:avLst/>
          </a:prstGeom>
        </p:spPr>
      </p:pic>
      <p:pic>
        <p:nvPicPr>
          <p:cNvPr id="919019" name="image 19019"/>
          <p:cNvPicPr>
            <a:picLocks noChangeAspect="1"/>
          </p:cNvPicPr>
          <p:nvPr/>
        </p:nvPicPr>
        <p:blipFill>
          <a:blip r:embed="rId8"/>
          <a:srcRect/>
          <a:stretch>
            <a:fillRect/>
          </a:stretch>
        </p:blipFill>
        <p:spPr>
          <a:xfrm>
            <a:off x="11229233" y="6436431"/>
            <a:ext cx="3932352" cy="1991383"/>
          </a:xfrm>
          <a:prstGeom prst="rect">
            <a:avLst/>
          </a:prstGeom>
        </p:spPr>
      </p:pic>
      <p:pic>
        <p:nvPicPr>
          <p:cNvPr id="919020" name="image 19020"/>
          <p:cNvPicPr>
            <a:picLocks noChangeAspect="1"/>
          </p:cNvPicPr>
          <p:nvPr/>
        </p:nvPicPr>
        <p:blipFill>
          <a:blip r:embed="rId9"/>
          <a:srcRect/>
          <a:stretch>
            <a:fillRect/>
          </a:stretch>
        </p:blipFill>
        <p:spPr>
          <a:xfrm>
            <a:off x="11632551" y="6839749"/>
            <a:ext cx="3113112" cy="3113112"/>
          </a:xfrm>
          <a:prstGeom prst="rect">
            <a:avLst/>
          </a:prstGeom>
        </p:spPr>
      </p:pic>
      <p:pic>
        <p:nvPicPr>
          <p:cNvPr id="919021" name="image 19021"/>
          <p:cNvPicPr>
            <a:picLocks noChangeAspect="1"/>
          </p:cNvPicPr>
          <p:nvPr/>
        </p:nvPicPr>
        <p:blipFill>
          <a:blip r:embed="rId10"/>
          <a:srcRect/>
          <a:stretch>
            <a:fillRect/>
          </a:stretch>
        </p:blipFill>
        <p:spPr>
          <a:xfrm>
            <a:off x="15098567" y="8364796"/>
            <a:ext cx="3932352" cy="2003987"/>
          </a:xfrm>
          <a:prstGeom prst="rect">
            <a:avLst/>
          </a:prstGeom>
        </p:spPr>
      </p:pic>
      <p:pic>
        <p:nvPicPr>
          <p:cNvPr id="919022" name="image 19022"/>
          <p:cNvPicPr>
            <a:picLocks noChangeAspect="1"/>
          </p:cNvPicPr>
          <p:nvPr/>
        </p:nvPicPr>
        <p:blipFill>
          <a:blip r:embed="rId11"/>
          <a:srcRect/>
          <a:stretch>
            <a:fillRect/>
          </a:stretch>
        </p:blipFill>
        <p:spPr>
          <a:xfrm>
            <a:off x="15501885" y="6839749"/>
            <a:ext cx="3113112" cy="3113112"/>
          </a:xfrm>
          <a:prstGeom prst="rect">
            <a:avLst/>
          </a:prstGeom>
        </p:spPr>
      </p:pic>
      <p:pic>
        <p:nvPicPr>
          <p:cNvPr id="919023" name="image 19023"/>
          <p:cNvPicPr>
            <a:picLocks noChangeAspect="1"/>
          </p:cNvPicPr>
          <p:nvPr/>
        </p:nvPicPr>
        <p:blipFill>
          <a:blip r:embed="rId8"/>
          <a:srcRect/>
          <a:stretch>
            <a:fillRect/>
          </a:stretch>
        </p:blipFill>
        <p:spPr>
          <a:xfrm>
            <a:off x="18955297" y="6436431"/>
            <a:ext cx="3932352" cy="1991383"/>
          </a:xfrm>
          <a:prstGeom prst="rect">
            <a:avLst/>
          </a:prstGeom>
        </p:spPr>
      </p:pic>
      <p:pic>
        <p:nvPicPr>
          <p:cNvPr id="919024" name="image 19024"/>
          <p:cNvPicPr>
            <a:picLocks noChangeAspect="1"/>
          </p:cNvPicPr>
          <p:nvPr/>
        </p:nvPicPr>
        <p:blipFill>
          <a:blip r:embed="rId9"/>
          <a:srcRect/>
          <a:stretch>
            <a:fillRect/>
          </a:stretch>
        </p:blipFill>
        <p:spPr>
          <a:xfrm>
            <a:off x="19358615" y="6839749"/>
            <a:ext cx="3113112" cy="3113112"/>
          </a:xfrm>
          <a:prstGeom prst="rect">
            <a:avLst/>
          </a:prstGeom>
        </p:spPr>
      </p:pic>
      <p:sp>
        <p:nvSpPr>
          <p:cNvPr id="19025" name="Object 19025"/>
          <p:cNvSpPr txBox="1"/>
          <p:nvPr/>
        </p:nvSpPr>
        <p:spPr>
          <a:xfrm>
            <a:off x="3906489" y="8117511"/>
            <a:ext cx="3124200" cy="622300"/>
          </a:xfrm>
          <a:prstGeom prst="rect">
            <a:avLst/>
          </a:prstGeom>
        </p:spPr>
        <p:txBody>
          <a:bodyPr vert="horz" wrap="square" lIns="0" tIns="0" rIns="0" bIns="0" rtlCol="0" anchor="t" anchorCtr="0">
            <a:spAutoFit/>
          </a:bodyPr>
          <a:lstStyle/>
          <a:p>
            <a:pPr algn="ctr">
              <a:lnSpc>
                <a:spcPct val="110000"/>
              </a:lnSpc>
            </a:pPr>
            <a:r>
              <a:rPr lang="zh-CN" sz="3960" b="1" i="0" dirty="0" smtClean="0">
                <a:solidFill>
                  <a:srgbClr val="252525"/>
                </a:solidFill>
                <a:latin typeface="微软雅黑" panose="020B0503020204020204" pitchFamily="34" charset="-122"/>
                <a:ea typeface="微软雅黑" panose="020B0503020204020204" pitchFamily="34" charset="-122"/>
              </a:rPr>
              <a:t>集中培训</a:t>
            </a:r>
            <a:endParaRPr lang="zh-CN" altLang="en-US" b="1" dirty="0">
              <a:latin typeface="微软雅黑" panose="020B0503020204020204" pitchFamily="34" charset="-122"/>
              <a:ea typeface="微软雅黑" panose="020B0503020204020204" pitchFamily="34" charset="-122"/>
            </a:endParaRPr>
          </a:p>
        </p:txBody>
      </p:sp>
      <p:sp>
        <p:nvSpPr>
          <p:cNvPr id="19026" name="Object 19026"/>
          <p:cNvSpPr txBox="1"/>
          <p:nvPr/>
        </p:nvSpPr>
        <p:spPr>
          <a:xfrm>
            <a:off x="7775817" y="8124010"/>
            <a:ext cx="3124200" cy="623632"/>
          </a:xfrm>
          <a:prstGeom prst="rect">
            <a:avLst/>
          </a:prstGeom>
        </p:spPr>
        <p:txBody>
          <a:bodyPr vert="horz" wrap="square" lIns="0" tIns="0" rIns="0" bIns="0" rtlCol="0" anchor="t" anchorCtr="0">
            <a:spAutoFit/>
          </a:bodyPr>
          <a:lstStyle/>
          <a:p>
            <a:pPr algn="ctr">
              <a:lnSpc>
                <a:spcPct val="110000"/>
              </a:lnSpc>
            </a:pPr>
            <a:r>
              <a:rPr lang="zh-CN" sz="3960" b="1" i="0" dirty="0" smtClean="0">
                <a:solidFill>
                  <a:srgbClr val="252525"/>
                </a:solidFill>
                <a:latin typeface="微软雅黑" panose="020B0503020204020204" pitchFamily="34" charset="-122"/>
                <a:ea typeface="微软雅黑" panose="020B0503020204020204" pitchFamily="34" charset="-122"/>
              </a:rPr>
              <a:t>项目锻炼</a:t>
            </a:r>
            <a:endParaRPr lang="zh-CN" altLang="en-US" b="1" dirty="0">
              <a:latin typeface="微软雅黑" panose="020B0503020204020204" pitchFamily="34" charset="-122"/>
              <a:ea typeface="微软雅黑" panose="020B0503020204020204" pitchFamily="34" charset="-122"/>
            </a:endParaRPr>
          </a:p>
        </p:txBody>
      </p:sp>
      <p:sp>
        <p:nvSpPr>
          <p:cNvPr id="19027" name="Object 19027"/>
          <p:cNvSpPr txBox="1"/>
          <p:nvPr/>
        </p:nvSpPr>
        <p:spPr>
          <a:xfrm>
            <a:off x="11962254" y="7791328"/>
            <a:ext cx="2476500" cy="1293944"/>
          </a:xfrm>
          <a:prstGeom prst="rect">
            <a:avLst/>
          </a:prstGeom>
        </p:spPr>
        <p:txBody>
          <a:bodyPr vert="horz" wrap="square" lIns="0" tIns="0" rIns="0" bIns="0" rtlCol="0" anchor="t" anchorCtr="0">
            <a:spAutoFit/>
          </a:bodyPr>
          <a:lstStyle/>
          <a:p>
            <a:pPr algn="ctr">
              <a:lnSpc>
                <a:spcPct val="110000"/>
              </a:lnSpc>
            </a:pPr>
            <a:r>
              <a:rPr lang="zh-CN" sz="3960" b="1" i="0" dirty="0" smtClean="0">
                <a:solidFill>
                  <a:srgbClr val="252525"/>
                </a:solidFill>
                <a:latin typeface="微软雅黑" panose="020B0503020204020204" pitchFamily="34" charset="-122"/>
                <a:ea typeface="微软雅黑" panose="020B0503020204020204" pitchFamily="34" charset="-122"/>
              </a:rPr>
              <a:t>维修单位培养</a:t>
            </a:r>
            <a:endParaRPr lang="zh-CN" altLang="en-US" b="1" dirty="0">
              <a:latin typeface="微软雅黑" panose="020B0503020204020204" pitchFamily="34" charset="-122"/>
              <a:ea typeface="微软雅黑" panose="020B0503020204020204" pitchFamily="34" charset="-122"/>
            </a:endParaRPr>
          </a:p>
        </p:txBody>
      </p:sp>
      <p:sp>
        <p:nvSpPr>
          <p:cNvPr id="19028" name="Object 19028"/>
          <p:cNvSpPr txBox="1"/>
          <p:nvPr/>
        </p:nvSpPr>
        <p:spPr>
          <a:xfrm>
            <a:off x="15972273" y="7791328"/>
            <a:ext cx="2387600" cy="1293944"/>
          </a:xfrm>
          <a:prstGeom prst="rect">
            <a:avLst/>
          </a:prstGeom>
        </p:spPr>
        <p:txBody>
          <a:bodyPr vert="horz" wrap="square" lIns="0" tIns="0" rIns="0" bIns="0" rtlCol="0" anchor="t" anchorCtr="0">
            <a:spAutoFit/>
          </a:bodyPr>
          <a:lstStyle/>
          <a:p>
            <a:pPr algn="ctr">
              <a:lnSpc>
                <a:spcPct val="110000"/>
              </a:lnSpc>
            </a:pPr>
            <a:r>
              <a:rPr lang="zh-CN" sz="3960" b="1" i="0" dirty="0" smtClean="0">
                <a:solidFill>
                  <a:srgbClr val="252525"/>
                </a:solidFill>
                <a:latin typeface="微软雅黑" panose="020B0503020204020204" pitchFamily="34" charset="-122"/>
                <a:ea typeface="微软雅黑" panose="020B0503020204020204" pitchFamily="34" charset="-122"/>
              </a:rPr>
              <a:t>职能部门实习</a:t>
            </a:r>
            <a:endParaRPr lang="zh-CN" altLang="en-US" b="1" dirty="0">
              <a:latin typeface="微软雅黑" panose="020B0503020204020204" pitchFamily="34" charset="-122"/>
              <a:ea typeface="微软雅黑" panose="020B0503020204020204" pitchFamily="34" charset="-122"/>
            </a:endParaRPr>
          </a:p>
        </p:txBody>
      </p:sp>
      <p:sp>
        <p:nvSpPr>
          <p:cNvPr id="19029" name="Object 19029"/>
          <p:cNvSpPr txBox="1"/>
          <p:nvPr/>
        </p:nvSpPr>
        <p:spPr>
          <a:xfrm>
            <a:off x="19732411" y="7791328"/>
            <a:ext cx="2387600" cy="1293944"/>
          </a:xfrm>
          <a:prstGeom prst="rect">
            <a:avLst/>
          </a:prstGeom>
        </p:spPr>
        <p:txBody>
          <a:bodyPr vert="horz" wrap="square" lIns="0" tIns="0" rIns="0" bIns="0" rtlCol="0" anchor="t" anchorCtr="0">
            <a:spAutoFit/>
          </a:bodyPr>
          <a:lstStyle/>
          <a:p>
            <a:pPr algn="ctr">
              <a:lnSpc>
                <a:spcPct val="110000"/>
              </a:lnSpc>
            </a:pPr>
            <a:r>
              <a:rPr lang="zh-CN" sz="3960" b="1" i="0" dirty="0" smtClean="0">
                <a:solidFill>
                  <a:srgbClr val="252525"/>
                </a:solidFill>
                <a:latin typeface="微软雅黑" panose="020B0503020204020204" pitchFamily="34" charset="-122"/>
                <a:ea typeface="微软雅黑" panose="020B0503020204020204" pitchFamily="34" charset="-122"/>
              </a:rPr>
              <a:t>目标部门培养</a:t>
            </a:r>
            <a:endParaRPr lang="zh-CN" altLang="en-US" b="1" dirty="0">
              <a:latin typeface="微软雅黑" panose="020B0503020204020204" pitchFamily="34" charset="-122"/>
              <a:ea typeface="微软雅黑" panose="020B0503020204020204" pitchFamily="34" charset="-122"/>
            </a:endParaRPr>
          </a:p>
        </p:txBody>
      </p:sp>
      <p:pic>
        <p:nvPicPr>
          <p:cNvPr id="919030" name="image 19030"/>
          <p:cNvPicPr>
            <a:picLocks noChangeAspect="1"/>
          </p:cNvPicPr>
          <p:nvPr/>
        </p:nvPicPr>
        <p:blipFill>
          <a:blip r:embed="rId12"/>
          <a:srcRect/>
          <a:stretch>
            <a:fillRect/>
          </a:stretch>
        </p:blipFill>
        <p:spPr>
          <a:xfrm>
            <a:off x="2575722" y="10464432"/>
            <a:ext cx="190500" cy="190500"/>
          </a:xfrm>
          <a:prstGeom prst="rect">
            <a:avLst/>
          </a:prstGeom>
        </p:spPr>
      </p:pic>
      <p:pic>
        <p:nvPicPr>
          <p:cNvPr id="919031" name="image 19031"/>
          <p:cNvPicPr>
            <a:picLocks noChangeAspect="1"/>
          </p:cNvPicPr>
          <p:nvPr/>
        </p:nvPicPr>
        <p:blipFill>
          <a:blip r:embed="rId12"/>
          <a:srcRect/>
          <a:stretch>
            <a:fillRect/>
          </a:stretch>
        </p:blipFill>
        <p:spPr>
          <a:xfrm>
            <a:off x="10359560" y="10566326"/>
            <a:ext cx="190500" cy="190500"/>
          </a:xfrm>
          <a:prstGeom prst="rect">
            <a:avLst/>
          </a:prstGeom>
        </p:spPr>
      </p:pic>
      <p:pic>
        <p:nvPicPr>
          <p:cNvPr id="919032" name="image 19032"/>
          <p:cNvPicPr>
            <a:picLocks noChangeAspect="1"/>
          </p:cNvPicPr>
          <p:nvPr/>
        </p:nvPicPr>
        <p:blipFill>
          <a:blip r:embed="rId12"/>
          <a:srcRect/>
          <a:stretch>
            <a:fillRect/>
          </a:stretch>
        </p:blipFill>
        <p:spPr>
          <a:xfrm>
            <a:off x="18614997" y="10540233"/>
            <a:ext cx="190500" cy="190500"/>
          </a:xfrm>
          <a:prstGeom prst="rect">
            <a:avLst/>
          </a:prstGeom>
        </p:spPr>
      </p:pic>
      <p:pic>
        <p:nvPicPr>
          <p:cNvPr id="919033" name="image 19033"/>
          <p:cNvPicPr>
            <a:picLocks noChangeAspect="1"/>
          </p:cNvPicPr>
          <p:nvPr/>
        </p:nvPicPr>
        <p:blipFill>
          <a:blip r:embed="rId12"/>
          <a:srcRect/>
          <a:stretch>
            <a:fillRect/>
          </a:stretch>
        </p:blipFill>
        <p:spPr>
          <a:xfrm>
            <a:off x="7019600" y="4929697"/>
            <a:ext cx="190500" cy="190500"/>
          </a:xfrm>
          <a:prstGeom prst="rect">
            <a:avLst/>
          </a:prstGeom>
        </p:spPr>
      </p:pic>
      <p:pic>
        <p:nvPicPr>
          <p:cNvPr id="919034" name="image 19034"/>
          <p:cNvPicPr>
            <a:picLocks noChangeAspect="1"/>
          </p:cNvPicPr>
          <p:nvPr/>
        </p:nvPicPr>
        <p:blipFill>
          <a:blip r:embed="rId13"/>
          <a:srcRect/>
          <a:stretch>
            <a:fillRect/>
          </a:stretch>
        </p:blipFill>
        <p:spPr>
          <a:xfrm>
            <a:off x="14158247" y="4983424"/>
            <a:ext cx="190500" cy="190500"/>
          </a:xfrm>
          <a:prstGeom prst="rect">
            <a:avLst/>
          </a:prstGeom>
        </p:spPr>
      </p:pic>
      <p:sp>
        <p:nvSpPr>
          <p:cNvPr id="19035" name="Object 19035"/>
          <p:cNvSpPr txBox="1"/>
          <p:nvPr/>
        </p:nvSpPr>
        <p:spPr>
          <a:xfrm>
            <a:off x="2988843" y="10368783"/>
            <a:ext cx="5575300" cy="2197100"/>
          </a:xfrm>
          <a:prstGeom prst="rect">
            <a:avLst/>
          </a:prstGeom>
        </p:spPr>
        <p:txBody>
          <a:bodyPr vert="horz" wrap="square" lIns="0" tIns="0" rIns="0" bIns="0" rtlCol="0" anchor="t" anchorCtr="0">
            <a:spAutoFit/>
          </a:bodyPr>
          <a:lstStyle/>
          <a:p>
            <a:pPr algn="l">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业务培训：了解公司发展历程、文化、组织、管理、运行框架</a:t>
            </a:r>
            <a:endParaRPr lang="zh-CN" altLang="en-US" sz="3000" dirty="0">
              <a:latin typeface="微软雅黑" panose="020B0503020204020204" pitchFamily="34" charset="-122"/>
              <a:ea typeface="微软雅黑" panose="020B0503020204020204" pitchFamily="34" charset="-122"/>
            </a:endParaRPr>
          </a:p>
          <a:p>
            <a:pPr algn="l">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导入培训：了解公司业务运行的基本概况、基础知识和关键流程</a:t>
            </a:r>
            <a:endParaRPr lang="zh-CN" altLang="en-US" dirty="0">
              <a:latin typeface="微软雅黑" panose="020B0503020204020204" pitchFamily="34" charset="-122"/>
              <a:ea typeface="微软雅黑" panose="020B0503020204020204" pitchFamily="34" charset="-122"/>
            </a:endParaRPr>
          </a:p>
        </p:txBody>
      </p:sp>
      <p:sp>
        <p:nvSpPr>
          <p:cNvPr id="19037" name="Object 19037"/>
          <p:cNvSpPr txBox="1"/>
          <p:nvPr/>
        </p:nvSpPr>
        <p:spPr>
          <a:xfrm>
            <a:off x="7325987" y="4836231"/>
            <a:ext cx="4140200" cy="1600200"/>
          </a:xfrm>
          <a:prstGeom prst="rect">
            <a:avLst/>
          </a:prstGeom>
        </p:spPr>
        <p:txBody>
          <a:bodyPr vert="horz" wrap="square" lIns="0" tIns="0" rIns="0" bIns="0" rtlCol="0" anchor="t" anchorCtr="0">
            <a:spAutoFit/>
          </a:bodyPr>
          <a:lstStyle/>
          <a:p>
            <a:pPr algn="l">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熟悉公司项目开展流程，培养专业能力与公司业务结合的能力</a:t>
            </a:r>
            <a:endParaRPr lang="zh-CN" altLang="en-US" dirty="0">
              <a:latin typeface="微软雅黑" panose="020B0503020204020204" pitchFamily="34" charset="-122"/>
              <a:ea typeface="微软雅黑" panose="020B0503020204020204" pitchFamily="34" charset="-122"/>
            </a:endParaRPr>
          </a:p>
        </p:txBody>
      </p:sp>
      <p:sp>
        <p:nvSpPr>
          <p:cNvPr id="19038" name="Object 19038"/>
          <p:cNvSpPr txBox="1"/>
          <p:nvPr/>
        </p:nvSpPr>
        <p:spPr>
          <a:xfrm>
            <a:off x="10767151" y="10424094"/>
            <a:ext cx="5257800" cy="2168992"/>
          </a:xfrm>
          <a:prstGeom prst="rect">
            <a:avLst/>
          </a:prstGeom>
        </p:spPr>
        <p:txBody>
          <a:bodyPr vert="horz" wrap="square" lIns="0" tIns="0" rIns="0" bIns="0" rtlCol="0" anchor="t" anchorCtr="0">
            <a:spAutoFit/>
          </a:bodyPr>
          <a:lstStyle/>
          <a:p>
            <a:pPr algn="l">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航线与定检维修工作经历的培养；根据相关目标岗位的维修经历要求和专业相关性享受定制的具体轮转方案</a:t>
            </a:r>
            <a:endParaRPr lang="zh-CN" altLang="en-US" dirty="0">
              <a:latin typeface="微软雅黑" panose="020B0503020204020204" pitchFamily="34" charset="-122"/>
              <a:ea typeface="微软雅黑" panose="020B0503020204020204" pitchFamily="34" charset="-122"/>
            </a:endParaRPr>
          </a:p>
        </p:txBody>
      </p:sp>
      <p:sp>
        <p:nvSpPr>
          <p:cNvPr id="19039" name="Object 19039"/>
          <p:cNvSpPr txBox="1"/>
          <p:nvPr/>
        </p:nvSpPr>
        <p:spPr>
          <a:xfrm>
            <a:off x="14527936" y="4836231"/>
            <a:ext cx="5435600" cy="1661795"/>
          </a:xfrm>
          <a:prstGeom prst="rect">
            <a:avLst/>
          </a:prstGeom>
        </p:spPr>
        <p:txBody>
          <a:bodyPr vert="horz" wrap="square" lIns="0" tIns="0" rIns="0" bIns="0" rtlCol="0" anchor="t" anchorCtr="0">
            <a:spAutoFit/>
          </a:bodyPr>
          <a:lstStyle/>
          <a:p>
            <a:pPr algn="l">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充分了解相关部门的工作职责和流程运作，培养其对</a:t>
            </a:r>
            <a:r>
              <a:rPr lang="zh-CN" sz="3000" b="0" i="0" dirty="0" smtClean="0">
                <a:solidFill>
                  <a:srgbClr val="252525"/>
                </a:solidFill>
                <a:latin typeface="微软雅黑" panose="020B0503020204020204" pitchFamily="34" charset="-122"/>
                <a:ea typeface="微软雅黑" panose="020B0503020204020204" pitchFamily="34" charset="-122"/>
              </a:rPr>
              <a:t>东航技术上层建筑运营的全局认知能力</a:t>
            </a:r>
            <a:endParaRPr lang="zh-CN" altLang="en-US" dirty="0">
              <a:latin typeface="微软雅黑" panose="020B0503020204020204" pitchFamily="34" charset="-122"/>
              <a:ea typeface="微软雅黑" panose="020B0503020204020204" pitchFamily="34" charset="-122"/>
            </a:endParaRPr>
          </a:p>
        </p:txBody>
      </p:sp>
      <p:sp>
        <p:nvSpPr>
          <p:cNvPr id="19040" name="Object 19040"/>
          <p:cNvSpPr txBox="1"/>
          <p:nvPr/>
        </p:nvSpPr>
        <p:spPr>
          <a:xfrm>
            <a:off x="18988144" y="10368783"/>
            <a:ext cx="4813300" cy="2168992"/>
          </a:xfrm>
          <a:prstGeom prst="rect">
            <a:avLst/>
          </a:prstGeom>
        </p:spPr>
        <p:txBody>
          <a:bodyPr vert="horz" wrap="square" lIns="0" tIns="0" rIns="0" bIns="0" rtlCol="0" anchor="t" anchorCtr="0">
            <a:spAutoFit/>
          </a:bodyPr>
          <a:lstStyle/>
          <a:p>
            <a:pPr algn="l">
              <a:lnSpc>
                <a:spcPct val="120000"/>
              </a:lnSpc>
            </a:pPr>
            <a:r>
              <a:rPr lang="zh-CN" sz="3000" b="0" i="0" dirty="0" smtClean="0">
                <a:solidFill>
                  <a:srgbClr val="252525"/>
                </a:solidFill>
                <a:latin typeface="微软雅黑" panose="020B0503020204020204" pitchFamily="34" charset="-122"/>
                <a:ea typeface="微软雅黑" panose="020B0503020204020204" pitchFamily="34" charset="-122"/>
              </a:rPr>
              <a:t>接受所在部门目标岗位的资质和能力要求定制的后备人员成长方案，成为部门的中坚力量</a:t>
            </a:r>
            <a:endParaRPr lang="zh-CN" altLang="en-US" dirty="0">
              <a:latin typeface="微软雅黑" panose="020B0503020204020204" pitchFamily="34" charset="-122"/>
              <a:ea typeface="微软雅黑" panose="020B0503020204020204" pitchFamily="34" charset="-122"/>
            </a:endParaRPr>
          </a:p>
        </p:txBody>
      </p:sp>
      <p:pic>
        <p:nvPicPr>
          <p:cNvPr id="919041" name="image 19041"/>
          <p:cNvPicPr>
            <a:picLocks noChangeAspect="1"/>
          </p:cNvPicPr>
          <p:nvPr/>
        </p:nvPicPr>
        <p:blipFill>
          <a:blip r:embed="rId12"/>
          <a:srcRect/>
          <a:stretch>
            <a:fillRect/>
          </a:stretch>
        </p:blipFill>
        <p:spPr>
          <a:xfrm>
            <a:off x="2575722" y="11605569"/>
            <a:ext cx="190500" cy="190500"/>
          </a:xfrm>
          <a:prstGeom prst="rect">
            <a:avLst/>
          </a:prstGeom>
        </p:spPr>
      </p:pic>
      <p:pic>
        <p:nvPicPr>
          <p:cNvPr id="919042" name="image 19042"/>
          <p:cNvPicPr>
            <a:picLocks noChangeAspect="1"/>
          </p:cNvPicPr>
          <p:nvPr/>
        </p:nvPicPr>
        <p:blipFill>
          <a:blip r:embed="rId14"/>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01" name="image 2101"/>
          <p:cNvPicPr>
            <a:picLocks noChangeAspect="1"/>
          </p:cNvPicPr>
          <p:nvPr/>
        </p:nvPicPr>
        <p:blipFill>
          <a:blip r:embed="rId1"/>
          <a:srcRect/>
          <a:stretch>
            <a:fillRect/>
          </a:stretch>
        </p:blipFill>
        <p:spPr>
          <a:xfrm>
            <a:off x="3441700" y="2997200"/>
            <a:ext cx="8737600" cy="8737600"/>
          </a:xfrm>
          <a:prstGeom prst="rect">
            <a:avLst/>
          </a:prstGeom>
        </p:spPr>
      </p:pic>
      <p:grpSp>
        <p:nvGrpSpPr>
          <p:cNvPr id="2102" name="组合 2102"/>
          <p:cNvGrpSpPr/>
          <p:nvPr/>
        </p:nvGrpSpPr>
        <p:grpSpPr>
          <a:xfrm>
            <a:off x="1270000" y="1142996"/>
            <a:ext cx="381001" cy="11430006"/>
            <a:chOff x="1270000" y="1142996"/>
            <a:chExt cx="381001" cy="11430006"/>
          </a:xfrm>
        </p:grpSpPr>
        <p:grpSp>
          <p:nvGrpSpPr>
            <p:cNvPr id="2103" name="组合 2103"/>
            <p:cNvGrpSpPr/>
            <p:nvPr/>
          </p:nvGrpSpPr>
          <p:grpSpPr>
            <a:xfrm>
              <a:off x="1270000" y="5867400"/>
              <a:ext cx="381000" cy="1854202"/>
              <a:chOff x="1270000" y="5867400"/>
              <a:chExt cx="381000" cy="1854202"/>
            </a:xfrm>
          </p:grpSpPr>
          <p:pic>
            <p:nvPicPr>
              <p:cNvPr id="92104" name="image 2104"/>
              <p:cNvPicPr>
                <a:picLocks noChangeAspect="1"/>
              </p:cNvPicPr>
              <p:nvPr/>
            </p:nvPicPr>
            <p:blipFill>
              <a:blip r:embed="rId2"/>
              <a:srcRect/>
              <a:stretch>
                <a:fillRect/>
              </a:stretch>
            </p:blipFill>
            <p:spPr>
              <a:xfrm>
                <a:off x="1270000" y="7352485"/>
                <a:ext cx="346365" cy="369117"/>
              </a:xfrm>
              <a:prstGeom prst="rect">
                <a:avLst/>
              </a:prstGeom>
            </p:spPr>
          </p:pic>
          <p:pic>
            <p:nvPicPr>
              <p:cNvPr id="92105" name="image 2105"/>
              <p:cNvPicPr>
                <a:picLocks noChangeAspect="1"/>
              </p:cNvPicPr>
              <p:nvPr/>
            </p:nvPicPr>
            <p:blipFill>
              <a:blip r:embed="rId3"/>
              <a:srcRect/>
              <a:stretch>
                <a:fillRect/>
              </a:stretch>
            </p:blipFill>
            <p:spPr>
              <a:xfrm>
                <a:off x="1270000" y="5867400"/>
                <a:ext cx="355600" cy="406400"/>
              </a:xfrm>
              <a:prstGeom prst="rect">
                <a:avLst/>
              </a:prstGeom>
            </p:spPr>
          </p:pic>
          <p:pic>
            <p:nvPicPr>
              <p:cNvPr id="92106" name="image 2106"/>
              <p:cNvPicPr>
                <a:picLocks noChangeAspect="1"/>
              </p:cNvPicPr>
              <p:nvPr/>
            </p:nvPicPr>
            <p:blipFill>
              <a:blip r:embed="rId4"/>
              <a:srcRect/>
              <a:stretch>
                <a:fillRect/>
              </a:stretch>
            </p:blipFill>
            <p:spPr>
              <a:xfrm>
                <a:off x="1270000" y="6604000"/>
                <a:ext cx="381000" cy="406400"/>
              </a:xfrm>
              <a:prstGeom prst="rect">
                <a:avLst/>
              </a:prstGeom>
            </p:spPr>
          </p:pic>
        </p:grpSp>
        <p:grpSp>
          <p:nvGrpSpPr>
            <p:cNvPr id="2107" name="组合 2107"/>
            <p:cNvGrpSpPr/>
            <p:nvPr/>
          </p:nvGrpSpPr>
          <p:grpSpPr>
            <a:xfrm>
              <a:off x="1270000" y="1142996"/>
              <a:ext cx="381001" cy="4318006"/>
              <a:chOff x="1270000" y="1142996"/>
              <a:chExt cx="381001" cy="4318006"/>
            </a:xfrm>
          </p:grpSpPr>
          <p:pic>
            <p:nvPicPr>
              <p:cNvPr id="92108" name="image 2108"/>
              <p:cNvPicPr>
                <a:picLocks noChangeAspect="1"/>
              </p:cNvPicPr>
              <p:nvPr/>
            </p:nvPicPr>
            <p:blipFill>
              <a:blip r:embed="rId5"/>
              <a:srcRect/>
              <a:stretch>
                <a:fillRect/>
              </a:stretch>
            </p:blipFill>
            <p:spPr>
              <a:xfrm>
                <a:off x="1447800" y="1904996"/>
                <a:ext cx="25398" cy="3556005"/>
              </a:xfrm>
              <a:prstGeom prst="rect">
                <a:avLst/>
              </a:prstGeom>
            </p:spPr>
          </p:pic>
          <p:pic>
            <p:nvPicPr>
              <p:cNvPr id="92109" name="image 2109"/>
              <p:cNvPicPr>
                <a:picLocks noChangeAspect="1"/>
              </p:cNvPicPr>
              <p:nvPr/>
            </p:nvPicPr>
            <p:blipFill>
              <a:blip r:embed="rId6"/>
              <a:srcRect/>
              <a:stretch>
                <a:fillRect/>
              </a:stretch>
            </p:blipFill>
            <p:spPr>
              <a:xfrm>
                <a:off x="1270000" y="1142996"/>
                <a:ext cx="381001" cy="317499"/>
              </a:xfrm>
              <a:prstGeom prst="rect">
                <a:avLst/>
              </a:prstGeom>
            </p:spPr>
          </p:pic>
        </p:grpSp>
        <p:grpSp>
          <p:nvGrpSpPr>
            <p:cNvPr id="21010" name="组合 21010"/>
            <p:cNvGrpSpPr/>
            <p:nvPr/>
          </p:nvGrpSpPr>
          <p:grpSpPr>
            <a:xfrm>
              <a:off x="1308099" y="8254998"/>
              <a:ext cx="317498" cy="4318004"/>
              <a:chOff x="1308099" y="8254998"/>
              <a:chExt cx="317498" cy="4318004"/>
            </a:xfrm>
          </p:grpSpPr>
          <p:pic>
            <p:nvPicPr>
              <p:cNvPr id="921011" name="image 21011"/>
              <p:cNvPicPr>
                <a:picLocks noChangeAspect="1"/>
              </p:cNvPicPr>
              <p:nvPr/>
            </p:nvPicPr>
            <p:blipFill>
              <a:blip r:embed="rId7"/>
              <a:srcRect/>
              <a:stretch>
                <a:fillRect/>
              </a:stretch>
            </p:blipFill>
            <p:spPr>
              <a:xfrm>
                <a:off x="1447800" y="8254998"/>
                <a:ext cx="25398" cy="2285999"/>
              </a:xfrm>
              <a:prstGeom prst="rect">
                <a:avLst/>
              </a:prstGeom>
            </p:spPr>
          </p:pic>
          <p:pic>
            <p:nvPicPr>
              <p:cNvPr id="921012" name="image 21012"/>
              <p:cNvPicPr>
                <a:picLocks noChangeAspect="1"/>
              </p:cNvPicPr>
              <p:nvPr/>
            </p:nvPicPr>
            <p:blipFill>
              <a:blip r:embed="rId8"/>
              <a:srcRect/>
              <a:stretch>
                <a:fillRect/>
              </a:stretch>
            </p:blipFill>
            <p:spPr>
              <a:xfrm>
                <a:off x="1308099" y="11201404"/>
                <a:ext cx="317498" cy="1371598"/>
              </a:xfrm>
              <a:prstGeom prst="rect">
                <a:avLst/>
              </a:prstGeom>
            </p:spPr>
          </p:pic>
        </p:grpSp>
      </p:grpSp>
      <p:sp>
        <p:nvSpPr>
          <p:cNvPr id="21013" name="Object 21013"/>
          <p:cNvSpPr txBox="1"/>
          <p:nvPr/>
        </p:nvSpPr>
        <p:spPr>
          <a:xfrm>
            <a:off x="12531436" y="2612085"/>
            <a:ext cx="10713088" cy="1558375"/>
          </a:xfrm>
          <a:prstGeom prst="rect">
            <a:avLst/>
          </a:prstGeom>
        </p:spPr>
        <p:txBody>
          <a:bodyPr vert="horz" wrap="square" lIns="0" tIns="0" rIns="0" bIns="0" rtlCol="0" anchor="t" anchorCtr="0">
            <a:spAutoFit/>
          </a:bodyPr>
          <a:lstStyle/>
          <a:p>
            <a:pPr algn="r">
              <a:lnSpc>
                <a:spcPct val="110000"/>
              </a:lnSpc>
            </a:pPr>
            <a:r>
              <a:rPr lang="zh-CN" altLang="en-US" sz="9600" b="1" i="0" dirty="0" smtClean="0">
                <a:solidFill>
                  <a:srgbClr val="333333"/>
                </a:solidFill>
                <a:latin typeface="微软雅黑" panose="020B0503020204020204" pitchFamily="34" charset="-122"/>
                <a:ea typeface="微软雅黑" panose="020B0503020204020204" pitchFamily="34" charset="-122"/>
              </a:rPr>
              <a:t>飞机维修</a:t>
            </a:r>
            <a:r>
              <a:rPr lang="zh-CN" sz="9600" b="1" i="0" dirty="0" smtClean="0">
                <a:solidFill>
                  <a:srgbClr val="333333"/>
                </a:solidFill>
                <a:latin typeface="微软雅黑" panose="020B0503020204020204" pitchFamily="34" charset="-122"/>
                <a:ea typeface="微软雅黑" panose="020B0503020204020204" pitchFamily="34" charset="-122"/>
              </a:rPr>
              <a:t>工程师</a:t>
            </a:r>
            <a:endParaRPr lang="zh-CN" altLang="en-US" b="1" dirty="0">
              <a:latin typeface="微软雅黑" panose="020B0503020204020204" pitchFamily="34" charset="-122"/>
              <a:ea typeface="微软雅黑" panose="020B0503020204020204" pitchFamily="34" charset="-122"/>
            </a:endParaRPr>
          </a:p>
        </p:txBody>
      </p:sp>
      <p:grpSp>
        <p:nvGrpSpPr>
          <p:cNvPr id="21014" name="组合 21014"/>
          <p:cNvGrpSpPr/>
          <p:nvPr/>
        </p:nvGrpSpPr>
        <p:grpSpPr>
          <a:xfrm>
            <a:off x="13109911" y="4262242"/>
            <a:ext cx="10559377" cy="1847781"/>
            <a:chOff x="13001961" y="5428102"/>
            <a:chExt cx="10559377" cy="1847781"/>
          </a:xfrm>
        </p:grpSpPr>
        <p:sp>
          <p:nvSpPr>
            <p:cNvPr id="21015" name="Object 21015"/>
            <p:cNvSpPr txBox="1"/>
            <p:nvPr/>
          </p:nvSpPr>
          <p:spPr>
            <a:xfrm>
              <a:off x="13001961" y="5428102"/>
              <a:ext cx="10134600" cy="1605280"/>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根据手册内容、工作单卡和相应的适航指令及技术规范完成飞机维修工作，确保航空器安全适航</a:t>
              </a:r>
              <a:endParaRPr lang="zh-CN" altLang="en-US" sz="3600" dirty="0">
                <a:solidFill>
                  <a:srgbClr val="000000"/>
                </a:solidFill>
                <a:latin typeface="微软雅黑" panose="020B0503020204020204" pitchFamily="34" charset="-122"/>
                <a:ea typeface="微软雅黑" panose="020B0503020204020204" pitchFamily="34" charset="-122"/>
              </a:endParaRPr>
            </a:p>
          </p:txBody>
        </p:sp>
        <p:pic>
          <p:nvPicPr>
            <p:cNvPr id="921016" name="image 21016"/>
            <p:cNvPicPr>
              <a:picLocks noChangeAspect="1"/>
            </p:cNvPicPr>
            <p:nvPr/>
          </p:nvPicPr>
          <p:blipFill>
            <a:blip r:embed="rId9"/>
            <a:srcRect/>
            <a:stretch>
              <a:fillRect/>
            </a:stretch>
          </p:blipFill>
          <p:spPr>
            <a:xfrm>
              <a:off x="13001961" y="7250485"/>
              <a:ext cx="10559377" cy="25398"/>
            </a:xfrm>
            <a:prstGeom prst="rect">
              <a:avLst/>
            </a:prstGeom>
          </p:spPr>
        </p:pic>
      </p:grpSp>
      <p:grpSp>
        <p:nvGrpSpPr>
          <p:cNvPr id="21017" name="组合 21017"/>
          <p:cNvGrpSpPr/>
          <p:nvPr/>
        </p:nvGrpSpPr>
        <p:grpSpPr>
          <a:xfrm>
            <a:off x="13109276" y="6386996"/>
            <a:ext cx="10559377" cy="1841813"/>
            <a:chOff x="13109276" y="6487326"/>
            <a:chExt cx="10559377" cy="1841813"/>
          </a:xfrm>
        </p:grpSpPr>
        <p:sp>
          <p:nvSpPr>
            <p:cNvPr id="21018" name="Object 21018"/>
            <p:cNvSpPr txBox="1"/>
            <p:nvPr/>
          </p:nvSpPr>
          <p:spPr>
            <a:xfrm>
              <a:off x="13109911" y="6487326"/>
              <a:ext cx="10134600" cy="1605280"/>
            </a:xfrm>
            <a:prstGeom prst="rect">
              <a:avLst/>
            </a:prstGeom>
          </p:spPr>
          <p:txBody>
            <a:bodyPr vert="horz" wrap="square" lIns="0" tIns="0" rIns="0" bIns="0" rtlCol="0" anchor="t" anchorCtr="0">
              <a:spAutoFit/>
            </a:bodyPr>
            <a:lstStyle/>
            <a:p>
              <a:pPr algn="just">
                <a:lnSpc>
                  <a:spcPct val="145000"/>
                </a:lnSpc>
              </a:pPr>
              <a:r>
                <a:rPr lang="zh-CN" altLang="en-US" sz="3600" dirty="0">
                  <a:latin typeface="微软雅黑" panose="020B0503020204020204" pitchFamily="34" charset="-122"/>
                  <a:ea typeface="微软雅黑" panose="020B0503020204020204" pitchFamily="34" charset="-122"/>
                </a:rPr>
                <a:t>负责飞机系统操作与测试检查，实施疑难故障的排除工作</a:t>
              </a:r>
              <a:endParaRPr lang="zh-CN" altLang="en-US" sz="3600" dirty="0">
                <a:latin typeface="微软雅黑" panose="020B0503020204020204" pitchFamily="34" charset="-122"/>
                <a:ea typeface="微软雅黑" panose="020B0503020204020204" pitchFamily="34" charset="-122"/>
              </a:endParaRPr>
            </a:p>
          </p:txBody>
        </p:sp>
        <p:pic>
          <p:nvPicPr>
            <p:cNvPr id="921019" name="image 21019"/>
            <p:cNvPicPr>
              <a:picLocks noChangeAspect="1"/>
            </p:cNvPicPr>
            <p:nvPr/>
          </p:nvPicPr>
          <p:blipFill>
            <a:blip r:embed="rId9"/>
            <a:srcRect/>
            <a:stretch>
              <a:fillRect/>
            </a:stretch>
          </p:blipFill>
          <p:spPr>
            <a:xfrm>
              <a:off x="13109276" y="8303741"/>
              <a:ext cx="10559377" cy="25398"/>
            </a:xfrm>
            <a:prstGeom prst="rect">
              <a:avLst/>
            </a:prstGeom>
          </p:spPr>
        </p:pic>
      </p:grpSp>
      <p:grpSp>
        <p:nvGrpSpPr>
          <p:cNvPr id="21020" name="组合 21020"/>
          <p:cNvGrpSpPr/>
          <p:nvPr/>
        </p:nvGrpSpPr>
        <p:grpSpPr>
          <a:xfrm>
            <a:off x="13109910" y="8511384"/>
            <a:ext cx="10559377" cy="1919060"/>
            <a:chOff x="13001960" y="8495509"/>
            <a:chExt cx="10559377" cy="1919060"/>
          </a:xfrm>
        </p:grpSpPr>
        <p:sp>
          <p:nvSpPr>
            <p:cNvPr id="21021" name="Object 21021"/>
            <p:cNvSpPr txBox="1"/>
            <p:nvPr/>
          </p:nvSpPr>
          <p:spPr>
            <a:xfrm>
              <a:off x="13001961" y="8495509"/>
              <a:ext cx="10134600" cy="1605280"/>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发现并上报不安全因素，并向质量部门提供提高维修质量的建议</a:t>
              </a:r>
              <a:endParaRPr lang="zh-CN" altLang="en-US" sz="3600" dirty="0">
                <a:solidFill>
                  <a:srgbClr val="000000"/>
                </a:solidFill>
                <a:latin typeface="微软雅黑" panose="020B0503020204020204" pitchFamily="34" charset="-122"/>
                <a:ea typeface="微软雅黑" panose="020B0503020204020204" pitchFamily="34" charset="-122"/>
              </a:endParaRPr>
            </a:p>
          </p:txBody>
        </p:sp>
        <p:pic>
          <p:nvPicPr>
            <p:cNvPr id="921022" name="image 21022"/>
            <p:cNvPicPr>
              <a:picLocks noChangeAspect="1"/>
            </p:cNvPicPr>
            <p:nvPr/>
          </p:nvPicPr>
          <p:blipFill>
            <a:blip r:embed="rId9"/>
            <a:srcRect/>
            <a:stretch>
              <a:fillRect/>
            </a:stretch>
          </p:blipFill>
          <p:spPr>
            <a:xfrm>
              <a:off x="13001960" y="10389171"/>
              <a:ext cx="10559377" cy="25398"/>
            </a:xfrm>
            <a:prstGeom prst="rect">
              <a:avLst/>
            </a:prstGeom>
          </p:spPr>
        </p:pic>
      </p:grpSp>
      <p:pic>
        <p:nvPicPr>
          <p:cNvPr id="921026" name="image 21026"/>
          <p:cNvPicPr>
            <a:picLocks noChangeAspect="1"/>
          </p:cNvPicPr>
          <p:nvPr/>
        </p:nvPicPr>
        <p:blipFill>
          <a:blip r:embed="rId10"/>
          <a:srcRect/>
          <a:stretch>
            <a:fillRect/>
          </a:stretch>
        </p:blipFill>
        <p:spPr>
          <a:xfrm>
            <a:off x="318329" y="337074"/>
            <a:ext cx="5565504" cy="815803"/>
          </a:xfrm>
          <a:prstGeom prst="rect">
            <a:avLst/>
          </a:prstGeom>
        </p:spPr>
      </p:pic>
      <p:sp>
        <p:nvSpPr>
          <p:cNvPr id="2" name="Object 21021"/>
          <p:cNvSpPr txBox="1"/>
          <p:nvPr/>
        </p:nvSpPr>
        <p:spPr>
          <a:xfrm>
            <a:off x="13109911" y="10718644"/>
            <a:ext cx="10134600" cy="802640"/>
          </a:xfrm>
          <a:prstGeom prst="rect">
            <a:avLst/>
          </a:prstGeom>
        </p:spPr>
        <p:txBody>
          <a:bodyPr vert="horz" wrap="square" lIns="0" tIns="0" rIns="0" bIns="0" rtlCol="0" anchor="t" anchorCtr="0">
            <a:spAutoFit/>
          </a:bodyPr>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指导勤务人员进行飞机勤务相关工作</a:t>
            </a:r>
            <a:endParaRPr lang="zh-CN" altLang="en-US" sz="36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501" name="组合 1501"/>
          <p:cNvGrpSpPr/>
          <p:nvPr/>
        </p:nvGrpSpPr>
        <p:grpSpPr>
          <a:xfrm>
            <a:off x="1270000" y="1142996"/>
            <a:ext cx="381001" cy="11430006"/>
            <a:chOff x="1270000" y="1142996"/>
            <a:chExt cx="381001" cy="11430006"/>
          </a:xfrm>
        </p:grpSpPr>
        <p:grpSp>
          <p:nvGrpSpPr>
            <p:cNvPr id="1502" name="组合 1502"/>
            <p:cNvGrpSpPr/>
            <p:nvPr/>
          </p:nvGrpSpPr>
          <p:grpSpPr>
            <a:xfrm>
              <a:off x="1270000" y="5867400"/>
              <a:ext cx="381000" cy="1854202"/>
              <a:chOff x="1270000" y="5867400"/>
              <a:chExt cx="381000" cy="1854202"/>
            </a:xfrm>
          </p:grpSpPr>
          <p:pic>
            <p:nvPicPr>
              <p:cNvPr id="91503" name="image 1503"/>
              <p:cNvPicPr>
                <a:picLocks noChangeAspect="1"/>
              </p:cNvPicPr>
              <p:nvPr/>
            </p:nvPicPr>
            <p:blipFill>
              <a:blip r:embed="rId1"/>
              <a:srcRect/>
              <a:stretch>
                <a:fillRect/>
              </a:stretch>
            </p:blipFill>
            <p:spPr>
              <a:xfrm>
                <a:off x="1270000" y="7352485"/>
                <a:ext cx="346365" cy="369117"/>
              </a:xfrm>
              <a:prstGeom prst="rect">
                <a:avLst/>
              </a:prstGeom>
            </p:spPr>
          </p:pic>
          <p:pic>
            <p:nvPicPr>
              <p:cNvPr id="91504" name="image 1504"/>
              <p:cNvPicPr>
                <a:picLocks noChangeAspect="1"/>
              </p:cNvPicPr>
              <p:nvPr/>
            </p:nvPicPr>
            <p:blipFill>
              <a:blip r:embed="rId2"/>
              <a:srcRect/>
              <a:stretch>
                <a:fillRect/>
              </a:stretch>
            </p:blipFill>
            <p:spPr>
              <a:xfrm>
                <a:off x="1270000" y="5867400"/>
                <a:ext cx="355600" cy="406400"/>
              </a:xfrm>
              <a:prstGeom prst="rect">
                <a:avLst/>
              </a:prstGeom>
            </p:spPr>
          </p:pic>
          <p:pic>
            <p:nvPicPr>
              <p:cNvPr id="91505" name="image 15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506" name="组合 1506"/>
            <p:cNvGrpSpPr/>
            <p:nvPr/>
          </p:nvGrpSpPr>
          <p:grpSpPr>
            <a:xfrm>
              <a:off x="1270000" y="1142996"/>
              <a:ext cx="381001" cy="4318006"/>
              <a:chOff x="1270000" y="1142996"/>
              <a:chExt cx="381001" cy="4318006"/>
            </a:xfrm>
          </p:grpSpPr>
          <p:pic>
            <p:nvPicPr>
              <p:cNvPr id="91507" name="image 1507"/>
              <p:cNvPicPr>
                <a:picLocks noChangeAspect="1"/>
              </p:cNvPicPr>
              <p:nvPr/>
            </p:nvPicPr>
            <p:blipFill>
              <a:blip r:embed="rId4"/>
              <a:srcRect/>
              <a:stretch>
                <a:fillRect/>
              </a:stretch>
            </p:blipFill>
            <p:spPr>
              <a:xfrm>
                <a:off x="1447800" y="1904996"/>
                <a:ext cx="25398" cy="3556005"/>
              </a:xfrm>
              <a:prstGeom prst="rect">
                <a:avLst/>
              </a:prstGeom>
            </p:spPr>
          </p:pic>
          <p:pic>
            <p:nvPicPr>
              <p:cNvPr id="91508" name="image 15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509" name="组合 1509"/>
            <p:cNvGrpSpPr/>
            <p:nvPr/>
          </p:nvGrpSpPr>
          <p:grpSpPr>
            <a:xfrm>
              <a:off x="1308099" y="8254998"/>
              <a:ext cx="317498" cy="4318004"/>
              <a:chOff x="1308099" y="8254998"/>
              <a:chExt cx="317498" cy="4318004"/>
            </a:xfrm>
          </p:grpSpPr>
          <p:pic>
            <p:nvPicPr>
              <p:cNvPr id="915010" name="image 15010"/>
              <p:cNvPicPr>
                <a:picLocks noChangeAspect="1"/>
              </p:cNvPicPr>
              <p:nvPr/>
            </p:nvPicPr>
            <p:blipFill>
              <a:blip r:embed="rId6"/>
              <a:srcRect/>
              <a:stretch>
                <a:fillRect/>
              </a:stretch>
            </p:blipFill>
            <p:spPr>
              <a:xfrm>
                <a:off x="1447800" y="8254998"/>
                <a:ext cx="25398" cy="2285999"/>
              </a:xfrm>
              <a:prstGeom prst="rect">
                <a:avLst/>
              </a:prstGeom>
            </p:spPr>
          </p:pic>
          <p:pic>
            <p:nvPicPr>
              <p:cNvPr id="915011" name="image 15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15012" name="组合 15012"/>
          <p:cNvGrpSpPr/>
          <p:nvPr/>
        </p:nvGrpSpPr>
        <p:grpSpPr>
          <a:xfrm>
            <a:off x="3262510" y="1859872"/>
            <a:ext cx="11684000" cy="2525661"/>
            <a:chOff x="3262510" y="1859872"/>
            <a:chExt cx="11684000" cy="2525661"/>
          </a:xfrm>
        </p:grpSpPr>
        <p:sp>
          <p:nvSpPr>
            <p:cNvPr id="15013" name="Object 15013"/>
            <p:cNvSpPr txBox="1"/>
            <p:nvPr/>
          </p:nvSpPr>
          <p:spPr>
            <a:xfrm>
              <a:off x="3262510"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岗位要求</a:t>
              </a:r>
              <a:endParaRPr lang="zh-CN" altLang="en-US" b="1" dirty="0">
                <a:latin typeface="微软雅黑" panose="020B0503020204020204" pitchFamily="34" charset="-122"/>
                <a:ea typeface="微软雅黑" panose="020B0503020204020204" pitchFamily="34" charset="-122"/>
              </a:endParaRPr>
            </a:p>
          </p:txBody>
        </p:sp>
        <p:sp>
          <p:nvSpPr>
            <p:cNvPr id="15014" name="Object 15014"/>
            <p:cNvSpPr txBox="1"/>
            <p:nvPr/>
          </p:nvSpPr>
          <p:spPr>
            <a:xfrm>
              <a:off x="3262510" y="1859872"/>
              <a:ext cx="11684000" cy="777875"/>
            </a:xfrm>
            <a:prstGeom prst="rect">
              <a:avLst/>
            </a:prstGeom>
          </p:spPr>
          <p:txBody>
            <a:bodyPr vert="horz" wrap="square" lIns="0" tIns="0" rIns="0" bIns="0" rtlCol="0" anchor="t" anchorCtr="0">
              <a:spAutoFit/>
            </a:bodyPr>
            <a:lstStyle/>
            <a:p>
              <a:pPr algn="l">
                <a:lnSpc>
                  <a:spcPct val="110000"/>
                </a:lnSpc>
              </a:pPr>
              <a:r>
                <a:rPr lang="zh-CN" sz="4600" b="1" i="0" dirty="0" smtClean="0">
                  <a:solidFill>
                    <a:srgbClr val="2A5177"/>
                  </a:solidFill>
                  <a:latin typeface="微软雅黑" panose="020B0503020204020204" pitchFamily="34" charset="-122"/>
                  <a:ea typeface="微软雅黑" panose="020B0503020204020204" pitchFamily="34" charset="-122"/>
                </a:rPr>
                <a:t>飞机维修工程师</a:t>
              </a:r>
              <a:endParaRPr lang="zh-CN" altLang="en-US" b="1" dirty="0">
                <a:latin typeface="微软雅黑" panose="020B0503020204020204" pitchFamily="34" charset="-122"/>
                <a:ea typeface="微软雅黑" panose="020B0503020204020204" pitchFamily="34" charset="-122"/>
              </a:endParaRPr>
            </a:p>
          </p:txBody>
        </p:sp>
      </p:grpSp>
      <p:grpSp>
        <p:nvGrpSpPr>
          <p:cNvPr id="15015" name="组合 15015"/>
          <p:cNvGrpSpPr/>
          <p:nvPr/>
        </p:nvGrpSpPr>
        <p:grpSpPr>
          <a:xfrm>
            <a:off x="13425487" y="5159649"/>
            <a:ext cx="8695333" cy="1534082"/>
            <a:chOff x="13425487" y="5557159"/>
            <a:chExt cx="8695333" cy="1534082"/>
          </a:xfrm>
        </p:grpSpPr>
        <p:grpSp>
          <p:nvGrpSpPr>
            <p:cNvPr id="15016" name="组合 15016"/>
            <p:cNvGrpSpPr/>
            <p:nvPr/>
          </p:nvGrpSpPr>
          <p:grpSpPr>
            <a:xfrm>
              <a:off x="13425487" y="5576885"/>
              <a:ext cx="1292224" cy="1292224"/>
              <a:chOff x="13425487" y="5576885"/>
              <a:chExt cx="1292224" cy="1292224"/>
            </a:xfrm>
          </p:grpSpPr>
          <p:pic>
            <p:nvPicPr>
              <p:cNvPr id="915017" name="image 15017"/>
              <p:cNvPicPr>
                <a:picLocks noChangeAspect="1"/>
              </p:cNvPicPr>
              <p:nvPr/>
            </p:nvPicPr>
            <p:blipFill>
              <a:blip r:embed="rId8"/>
              <a:srcRect/>
              <a:stretch>
                <a:fillRect/>
              </a:stretch>
            </p:blipFill>
            <p:spPr>
              <a:xfrm>
                <a:off x="13425487" y="5576885"/>
                <a:ext cx="1292224" cy="1292224"/>
              </a:xfrm>
              <a:prstGeom prst="rect">
                <a:avLst/>
              </a:prstGeom>
            </p:spPr>
          </p:pic>
          <p:sp>
            <p:nvSpPr>
              <p:cNvPr id="15018" name="Object 15018"/>
              <p:cNvSpPr txBox="1"/>
              <p:nvPr/>
            </p:nvSpPr>
            <p:spPr>
              <a:xfrm>
                <a:off x="13773150" y="5765798"/>
                <a:ext cx="596900" cy="914400"/>
              </a:xfrm>
              <a:prstGeom prst="rect">
                <a:avLst/>
              </a:prstGeom>
            </p:spPr>
            <p:txBody>
              <a:bodyPr vert="horz" wrap="square" lIns="0" tIns="0" rIns="0" bIns="0" rtlCol="0" anchor="t" anchorCtr="0">
                <a:spAutoFit/>
              </a:bodyPr>
              <a:lstStyle/>
              <a:p>
                <a:pPr algn="ctr">
                  <a:lnSpc>
                    <a:spcPct val="110000"/>
                  </a:lnSpc>
                </a:pPr>
                <a:r>
                  <a:rPr lang="zh-CN" sz="6000" b="0" i="0" dirty="0" smtClean="0">
                    <a:solidFill>
                      <a:srgbClr val="FFFFFF"/>
                    </a:solidFill>
                    <a:latin typeface="Anton-Regular" panose="00000500000000000000"/>
                    <a:ea typeface="Anton-Regular" panose="00000500000000000000"/>
                  </a:rPr>
                  <a:t>2</a:t>
                </a:r>
                <a:endParaRPr lang="zh-CN" altLang="en-US"/>
              </a:p>
            </p:txBody>
          </p:sp>
        </p:grpSp>
        <p:grpSp>
          <p:nvGrpSpPr>
            <p:cNvPr id="15019" name="组合 15019"/>
            <p:cNvGrpSpPr/>
            <p:nvPr/>
          </p:nvGrpSpPr>
          <p:grpSpPr>
            <a:xfrm>
              <a:off x="15173920" y="5557159"/>
              <a:ext cx="6946900" cy="1534082"/>
              <a:chOff x="15173920" y="5557159"/>
              <a:chExt cx="6946900" cy="1534082"/>
            </a:xfrm>
          </p:grpSpPr>
          <p:sp>
            <p:nvSpPr>
              <p:cNvPr id="15020" name="Object 15020"/>
              <p:cNvSpPr txBox="1"/>
              <p:nvPr/>
            </p:nvSpPr>
            <p:spPr>
              <a:xfrm>
                <a:off x="15173920" y="6552761"/>
                <a:ext cx="6845300" cy="538480"/>
              </a:xfrm>
              <a:prstGeom prst="rect">
                <a:avLst/>
              </a:prstGeom>
            </p:spPr>
            <p:txBody>
              <a:bodyPr vert="horz" wrap="square" lIns="0" tIns="0" rIns="0" bIns="0" rtlCol="0" anchor="t" anchorCtr="0">
                <a:spAutoFit/>
              </a:bodyPr>
              <a:lstStyle/>
              <a:p>
                <a:pPr algn="l">
                  <a:lnSpc>
                    <a:spcPct val="125000"/>
                  </a:lnSpc>
                </a:pPr>
                <a:r>
                  <a:rPr lang="zh-CN" sz="2800" b="0" i="0" dirty="0" smtClean="0">
                    <a:solidFill>
                      <a:schemeClr val="tx1">
                        <a:lumMod val="50000"/>
                        <a:lumOff val="50000"/>
                      </a:schemeClr>
                    </a:solidFill>
                    <a:latin typeface="微软雅黑" panose="020B0503020204020204" pitchFamily="34" charset="-122"/>
                    <a:ea typeface="微软雅黑" panose="020B0503020204020204" pitchFamily="34" charset="-122"/>
                  </a:rPr>
                  <a:t>理工类、综合类院校，应届本科及以上学历</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21" name="Object 15021"/>
              <p:cNvSpPr txBox="1"/>
              <p:nvPr/>
            </p:nvSpPr>
            <p:spPr>
              <a:xfrm>
                <a:off x="1517392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学历要求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22" name="组合 15022"/>
          <p:cNvGrpSpPr/>
          <p:nvPr/>
        </p:nvGrpSpPr>
        <p:grpSpPr>
          <a:xfrm>
            <a:off x="3425429" y="5159649"/>
            <a:ext cx="8766571" cy="4224140"/>
            <a:chOff x="3425429" y="5557159"/>
            <a:chExt cx="8766571" cy="4224140"/>
          </a:xfrm>
        </p:grpSpPr>
        <p:grpSp>
          <p:nvGrpSpPr>
            <p:cNvPr id="15023" name="组合 15023"/>
            <p:cNvGrpSpPr/>
            <p:nvPr/>
          </p:nvGrpSpPr>
          <p:grpSpPr>
            <a:xfrm>
              <a:off x="3425429" y="5573909"/>
              <a:ext cx="1292224" cy="1292224"/>
              <a:chOff x="3425429" y="5573909"/>
              <a:chExt cx="1292224" cy="1292224"/>
            </a:xfrm>
          </p:grpSpPr>
          <p:pic>
            <p:nvPicPr>
              <p:cNvPr id="915024" name="image 15024"/>
              <p:cNvPicPr>
                <a:picLocks noChangeAspect="1"/>
              </p:cNvPicPr>
              <p:nvPr/>
            </p:nvPicPr>
            <p:blipFill>
              <a:blip r:embed="rId9"/>
              <a:srcRect/>
              <a:stretch>
                <a:fillRect/>
              </a:stretch>
            </p:blipFill>
            <p:spPr>
              <a:xfrm>
                <a:off x="3425429" y="5573909"/>
                <a:ext cx="1292224" cy="1292224"/>
              </a:xfrm>
              <a:prstGeom prst="rect">
                <a:avLst/>
              </a:prstGeom>
            </p:spPr>
          </p:pic>
          <p:sp>
            <p:nvSpPr>
              <p:cNvPr id="15025" name="Object 15025"/>
              <p:cNvSpPr txBox="1"/>
              <p:nvPr/>
            </p:nvSpPr>
            <p:spPr>
              <a:xfrm>
                <a:off x="3849291" y="571837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1</a:t>
                </a:r>
                <a:endParaRPr lang="zh-CN" altLang="en-US"/>
              </a:p>
            </p:txBody>
          </p:sp>
        </p:grpSp>
        <p:grpSp>
          <p:nvGrpSpPr>
            <p:cNvPr id="15026" name="组合 15026"/>
            <p:cNvGrpSpPr/>
            <p:nvPr/>
          </p:nvGrpSpPr>
          <p:grpSpPr>
            <a:xfrm>
              <a:off x="5168900" y="5557159"/>
              <a:ext cx="7023100" cy="4224140"/>
              <a:chOff x="5168900" y="5557159"/>
              <a:chExt cx="7023100" cy="4224140"/>
            </a:xfrm>
          </p:grpSpPr>
          <p:sp>
            <p:nvSpPr>
              <p:cNvPr id="15027" name="Object 15027"/>
              <p:cNvSpPr txBox="1"/>
              <p:nvPr/>
            </p:nvSpPr>
            <p:spPr>
              <a:xfrm>
                <a:off x="5168900" y="6549784"/>
                <a:ext cx="7023100" cy="3231515"/>
              </a:xfrm>
              <a:prstGeom prst="rect">
                <a:avLst/>
              </a:prstGeom>
            </p:spPr>
            <p:txBody>
              <a:bodyPr vert="horz" wrap="square" lIns="0" tIns="0" rIns="0" bIns="0" rtlCol="0" anchor="t" anchorCtr="0">
                <a:spAutoFit/>
              </a:bodyPr>
              <a:lstStyle/>
              <a:p>
                <a:pPr algn="l">
                  <a:lnSpc>
                    <a:spcPct val="125000"/>
                  </a:lnSpc>
                </a:pPr>
                <a:r>
                  <a:rPr lang="zh-CN" altLang="en-US" sz="2800" dirty="0" smtClean="0">
                    <a:solidFill>
                      <a:schemeClr val="tx1">
                        <a:lumMod val="50000"/>
                        <a:lumOff val="50000"/>
                      </a:schemeClr>
                    </a:solidFill>
                    <a:latin typeface="微软雅黑" panose="020B0503020204020204" pitchFamily="34" charset="-122"/>
                    <a:ea typeface="微软雅黑" panose="020B0503020204020204" pitchFamily="34" charset="-122"/>
                  </a:rPr>
                  <a:t>工学门类（力学类、机械类、仪器类、材料类、能源动力类、电气类、电子信息类、自动化类、计算机类、测绘类、交通运输类（机务维修方向）、航空航天类等）；理学门类（数学类、物理学类等）以及相关门类工学或理学学位专业应届毕业生</a:t>
                </a:r>
                <a:endParaRPr lang="zh-CN" altLang="en-US"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28" name="Object 15028"/>
              <p:cNvSpPr txBox="1"/>
              <p:nvPr/>
            </p:nvSpPr>
            <p:spPr>
              <a:xfrm>
                <a:off x="516890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专业要求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29" name="组合 15029"/>
          <p:cNvGrpSpPr/>
          <p:nvPr/>
        </p:nvGrpSpPr>
        <p:grpSpPr>
          <a:xfrm>
            <a:off x="3425429" y="9585599"/>
            <a:ext cx="8694112" cy="2956125"/>
            <a:chOff x="3425429" y="9494159"/>
            <a:chExt cx="8694112" cy="2956125"/>
          </a:xfrm>
        </p:grpSpPr>
        <p:grpSp>
          <p:nvGrpSpPr>
            <p:cNvPr id="15030" name="组合 15030"/>
            <p:cNvGrpSpPr/>
            <p:nvPr/>
          </p:nvGrpSpPr>
          <p:grpSpPr>
            <a:xfrm>
              <a:off x="3425429" y="9494159"/>
              <a:ext cx="1292224" cy="1292224"/>
              <a:chOff x="3425429" y="9494159"/>
              <a:chExt cx="1292224" cy="1292224"/>
            </a:xfrm>
          </p:grpSpPr>
          <p:pic>
            <p:nvPicPr>
              <p:cNvPr id="915031" name="image 15031"/>
              <p:cNvPicPr>
                <a:picLocks noChangeAspect="1"/>
              </p:cNvPicPr>
              <p:nvPr/>
            </p:nvPicPr>
            <p:blipFill>
              <a:blip r:embed="rId8"/>
              <a:srcRect/>
              <a:stretch>
                <a:fillRect/>
              </a:stretch>
            </p:blipFill>
            <p:spPr>
              <a:xfrm>
                <a:off x="3425429" y="9494159"/>
                <a:ext cx="1292224" cy="1292224"/>
              </a:xfrm>
              <a:prstGeom prst="rect">
                <a:avLst/>
              </a:prstGeom>
            </p:spPr>
          </p:pic>
          <p:sp>
            <p:nvSpPr>
              <p:cNvPr id="15032" name="Object 15032"/>
              <p:cNvSpPr txBox="1"/>
              <p:nvPr/>
            </p:nvSpPr>
            <p:spPr>
              <a:xfrm>
                <a:off x="3849575" y="9634493"/>
                <a:ext cx="4699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FFFFFF"/>
                    </a:solidFill>
                    <a:latin typeface="Anton-Regular" panose="00000500000000000000"/>
                    <a:ea typeface="Anton-Regular" panose="00000500000000000000"/>
                  </a:rPr>
                  <a:t>3</a:t>
                </a:r>
                <a:endParaRPr lang="zh-CN" altLang="en-US" dirty="0"/>
              </a:p>
            </p:txBody>
          </p:sp>
        </p:grpSp>
        <p:grpSp>
          <p:nvGrpSpPr>
            <p:cNvPr id="15033" name="组合 15033"/>
            <p:cNvGrpSpPr/>
            <p:nvPr/>
          </p:nvGrpSpPr>
          <p:grpSpPr>
            <a:xfrm>
              <a:off x="5172641" y="9494159"/>
              <a:ext cx="6946900" cy="2956125"/>
              <a:chOff x="5172641" y="9494159"/>
              <a:chExt cx="6946900" cy="2956125"/>
            </a:xfrm>
          </p:grpSpPr>
          <p:sp>
            <p:nvSpPr>
              <p:cNvPr id="15034" name="Object 15034"/>
              <p:cNvSpPr txBox="1"/>
              <p:nvPr/>
            </p:nvSpPr>
            <p:spPr>
              <a:xfrm>
                <a:off x="5172641" y="10488769"/>
                <a:ext cx="6845300" cy="1961515"/>
              </a:xfrm>
              <a:prstGeom prst="rect">
                <a:avLst/>
              </a:prstGeom>
            </p:spPr>
            <p:txBody>
              <a:bodyPr vert="horz" wrap="square" lIns="0" tIns="0" rIns="0" bIns="0" rtlCol="0" anchor="t" anchorCtr="0">
                <a:spAutoFit/>
              </a:bodyPr>
              <a:lstStyle/>
              <a:p>
                <a:pPr algn="l">
                  <a:lnSpc>
                    <a:spcPct val="125000"/>
                  </a:lnSpc>
                </a:pPr>
                <a:r>
                  <a:rPr lang="zh-CN" sz="2800" dirty="0" smtClean="0">
                    <a:solidFill>
                      <a:srgbClr val="999999"/>
                    </a:solidFill>
                    <a:latin typeface="微软雅黑" panose="020B0503020204020204" pitchFamily="34" charset="-122"/>
                    <a:ea typeface="微软雅黑" panose="020B0503020204020204" pitchFamily="34" charset="-122"/>
                    <a:sym typeface="+mn-ea"/>
                  </a:rPr>
                  <a:t>大学英语四级（CET-4）及以上水平，</a:t>
                </a:r>
                <a:r>
                  <a:rPr lang="zh-CN" sz="2800" dirty="0" smtClean="0">
                    <a:solidFill>
                      <a:srgbClr val="999999"/>
                    </a:solidFill>
                    <a:latin typeface="微软雅黑" panose="020B0503020204020204" pitchFamily="34" charset="-122"/>
                    <a:ea typeface="微软雅黑" panose="020B0503020204020204" pitchFamily="34" charset="-122"/>
                  </a:rPr>
                  <a:t>雅思5.5、托福70分可相当于大学英语四级</a:t>
                </a:r>
                <a:endParaRPr lang="zh-CN" sz="2800" dirty="0" smtClean="0">
                  <a:solidFill>
                    <a:srgbClr val="999999"/>
                  </a:solidFill>
                  <a:latin typeface="微软雅黑" panose="020B0503020204020204" pitchFamily="34" charset="-122"/>
                  <a:ea typeface="微软雅黑" panose="020B0503020204020204" pitchFamily="34" charset="-122"/>
                </a:endParaRPr>
              </a:p>
              <a:p>
                <a:pPr algn="l">
                  <a:lnSpc>
                    <a:spcPct val="125000"/>
                  </a:lnSpc>
                </a:pPr>
                <a:r>
                  <a:rPr lang="zh-CN" sz="2800" dirty="0" smtClean="0">
                    <a:solidFill>
                      <a:srgbClr val="999999"/>
                    </a:solidFill>
                    <a:latin typeface="微软雅黑" panose="020B0503020204020204" pitchFamily="34" charset="-122"/>
                    <a:ea typeface="微软雅黑" panose="020B0503020204020204" pitchFamily="34" charset="-122"/>
                    <a:sym typeface="+mn-ea"/>
                  </a:rPr>
                  <a:t>身体健康，能适应倒班工作需要</a:t>
                </a:r>
                <a:endParaRPr lang="zh-CN" altLang="en-US" sz="2800">
                  <a:latin typeface="微软雅黑" panose="020B0503020204020204" pitchFamily="34" charset="-122"/>
                  <a:ea typeface="微软雅黑" panose="020B0503020204020204" pitchFamily="34" charset="-122"/>
                </a:endParaRPr>
              </a:p>
              <a:p>
                <a:pPr algn="l">
                  <a:lnSpc>
                    <a:spcPct val="125000"/>
                  </a:lnSpc>
                </a:pP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35" name="Object 15035"/>
              <p:cNvSpPr txBox="1"/>
              <p:nvPr/>
            </p:nvSpPr>
            <p:spPr>
              <a:xfrm>
                <a:off x="5172641"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英语要求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15036" name="组合 15036"/>
          <p:cNvGrpSpPr/>
          <p:nvPr/>
        </p:nvGrpSpPr>
        <p:grpSpPr>
          <a:xfrm>
            <a:off x="13425487" y="9602349"/>
            <a:ext cx="1292224" cy="1292224"/>
            <a:chOff x="13425487" y="9510909"/>
            <a:chExt cx="1292224" cy="1292224"/>
          </a:xfrm>
        </p:grpSpPr>
        <p:pic>
          <p:nvPicPr>
            <p:cNvPr id="915037" name="image 15037"/>
            <p:cNvPicPr>
              <a:picLocks noChangeAspect="1"/>
            </p:cNvPicPr>
            <p:nvPr/>
          </p:nvPicPr>
          <p:blipFill>
            <a:blip r:embed="rId9"/>
            <a:srcRect/>
            <a:stretch>
              <a:fillRect/>
            </a:stretch>
          </p:blipFill>
          <p:spPr>
            <a:xfrm>
              <a:off x="13425487" y="9510909"/>
              <a:ext cx="1292224" cy="1292224"/>
            </a:xfrm>
            <a:prstGeom prst="rect">
              <a:avLst/>
            </a:prstGeom>
          </p:spPr>
        </p:pic>
        <p:sp>
          <p:nvSpPr>
            <p:cNvPr id="15038" name="Object 15038"/>
            <p:cNvSpPr txBox="1"/>
            <p:nvPr/>
          </p:nvSpPr>
          <p:spPr>
            <a:xfrm>
              <a:off x="13849350" y="965537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4</a:t>
              </a:r>
              <a:endParaRPr lang="zh-CN" altLang="en-US"/>
            </a:p>
          </p:txBody>
        </p:sp>
      </p:grpSp>
      <p:grpSp>
        <p:nvGrpSpPr>
          <p:cNvPr id="15039" name="组合 15039"/>
          <p:cNvGrpSpPr/>
          <p:nvPr/>
        </p:nvGrpSpPr>
        <p:grpSpPr>
          <a:xfrm>
            <a:off x="15168958" y="9585599"/>
            <a:ext cx="7023100" cy="2608065"/>
            <a:chOff x="15168958" y="9494159"/>
            <a:chExt cx="7023100" cy="2608065"/>
          </a:xfrm>
        </p:grpSpPr>
        <p:sp>
          <p:nvSpPr>
            <p:cNvPr id="15040" name="Object 15040"/>
            <p:cNvSpPr txBox="1"/>
            <p:nvPr/>
          </p:nvSpPr>
          <p:spPr>
            <a:xfrm>
              <a:off x="15168958" y="10486784"/>
              <a:ext cx="7023100" cy="1615440"/>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rPr>
                <a:t>上海、北京、西安、昆明、南京、青岛、合肥、南昌、太原、杭州、宁波、兰州、成都、武汉、广州、石家庄</a:t>
              </a:r>
              <a:endPar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41" name="Object 15041"/>
            <p:cNvSpPr txBox="1"/>
            <p:nvPr/>
          </p:nvSpPr>
          <p:spPr>
            <a:xfrm>
              <a:off x="15168958"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工作地点</a:t>
              </a:r>
              <a:endParaRPr lang="zh-CN" altLang="en-US" b="1" dirty="0">
                <a:latin typeface="微软雅黑" panose="020B0503020204020204" pitchFamily="34" charset="-122"/>
                <a:ea typeface="微软雅黑" panose="020B0503020204020204" pitchFamily="34" charset="-122"/>
              </a:endParaRPr>
            </a:p>
          </p:txBody>
        </p:sp>
      </p:grpSp>
      <p:pic>
        <p:nvPicPr>
          <p:cNvPr id="915042" name="image 15042"/>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01" name="组合 1001"/>
          <p:cNvGrpSpPr/>
          <p:nvPr/>
        </p:nvGrpSpPr>
        <p:grpSpPr>
          <a:xfrm>
            <a:off x="1270000" y="1142996"/>
            <a:ext cx="381001" cy="11430006"/>
            <a:chOff x="1270000" y="1142996"/>
            <a:chExt cx="381001" cy="11430006"/>
          </a:xfrm>
        </p:grpSpPr>
        <p:grpSp>
          <p:nvGrpSpPr>
            <p:cNvPr id="1002" name="组合 1002"/>
            <p:cNvGrpSpPr/>
            <p:nvPr/>
          </p:nvGrpSpPr>
          <p:grpSpPr>
            <a:xfrm>
              <a:off x="1270000" y="5867400"/>
              <a:ext cx="381000" cy="1854202"/>
              <a:chOff x="1270000" y="5867400"/>
              <a:chExt cx="381000" cy="1854202"/>
            </a:xfrm>
          </p:grpSpPr>
          <p:pic>
            <p:nvPicPr>
              <p:cNvPr id="91003" name="image 1003"/>
              <p:cNvPicPr>
                <a:picLocks noChangeAspect="1"/>
              </p:cNvPicPr>
              <p:nvPr/>
            </p:nvPicPr>
            <p:blipFill>
              <a:blip r:embed="rId1"/>
              <a:srcRect/>
              <a:stretch>
                <a:fillRect/>
              </a:stretch>
            </p:blipFill>
            <p:spPr>
              <a:xfrm>
                <a:off x="1270000" y="7352485"/>
                <a:ext cx="346365" cy="369117"/>
              </a:xfrm>
              <a:prstGeom prst="rect">
                <a:avLst/>
              </a:prstGeom>
            </p:spPr>
          </p:pic>
          <p:pic>
            <p:nvPicPr>
              <p:cNvPr id="91004" name="image 1004"/>
              <p:cNvPicPr>
                <a:picLocks noChangeAspect="1"/>
              </p:cNvPicPr>
              <p:nvPr/>
            </p:nvPicPr>
            <p:blipFill>
              <a:blip r:embed="rId2"/>
              <a:srcRect/>
              <a:stretch>
                <a:fillRect/>
              </a:stretch>
            </p:blipFill>
            <p:spPr>
              <a:xfrm>
                <a:off x="1270000" y="5867400"/>
                <a:ext cx="355600" cy="406400"/>
              </a:xfrm>
              <a:prstGeom prst="rect">
                <a:avLst/>
              </a:prstGeom>
            </p:spPr>
          </p:pic>
          <p:pic>
            <p:nvPicPr>
              <p:cNvPr id="91005" name="image 10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1006" name="组合 1006"/>
            <p:cNvGrpSpPr/>
            <p:nvPr/>
          </p:nvGrpSpPr>
          <p:grpSpPr>
            <a:xfrm>
              <a:off x="1270000" y="1142996"/>
              <a:ext cx="381001" cy="4318006"/>
              <a:chOff x="1270000" y="1142996"/>
              <a:chExt cx="381001" cy="4318006"/>
            </a:xfrm>
          </p:grpSpPr>
          <p:pic>
            <p:nvPicPr>
              <p:cNvPr id="91007" name="image 1007"/>
              <p:cNvPicPr>
                <a:picLocks noChangeAspect="1"/>
              </p:cNvPicPr>
              <p:nvPr/>
            </p:nvPicPr>
            <p:blipFill>
              <a:blip r:embed="rId4"/>
              <a:srcRect/>
              <a:stretch>
                <a:fillRect/>
              </a:stretch>
            </p:blipFill>
            <p:spPr>
              <a:xfrm>
                <a:off x="1447800" y="1904996"/>
                <a:ext cx="25398" cy="3556005"/>
              </a:xfrm>
              <a:prstGeom prst="rect">
                <a:avLst/>
              </a:prstGeom>
            </p:spPr>
          </p:pic>
          <p:pic>
            <p:nvPicPr>
              <p:cNvPr id="91008" name="image 10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1009" name="组合 1009"/>
            <p:cNvGrpSpPr/>
            <p:nvPr/>
          </p:nvGrpSpPr>
          <p:grpSpPr>
            <a:xfrm>
              <a:off x="1308099" y="8254998"/>
              <a:ext cx="317498" cy="4318004"/>
              <a:chOff x="1308099" y="8254998"/>
              <a:chExt cx="317498" cy="4318004"/>
            </a:xfrm>
          </p:grpSpPr>
          <p:pic>
            <p:nvPicPr>
              <p:cNvPr id="910010" name="image 10010"/>
              <p:cNvPicPr>
                <a:picLocks noChangeAspect="1"/>
              </p:cNvPicPr>
              <p:nvPr/>
            </p:nvPicPr>
            <p:blipFill>
              <a:blip r:embed="rId6"/>
              <a:srcRect/>
              <a:stretch>
                <a:fillRect/>
              </a:stretch>
            </p:blipFill>
            <p:spPr>
              <a:xfrm>
                <a:off x="1447800" y="8254998"/>
                <a:ext cx="25398" cy="2285999"/>
              </a:xfrm>
              <a:prstGeom prst="rect">
                <a:avLst/>
              </a:prstGeom>
            </p:spPr>
          </p:pic>
          <p:pic>
            <p:nvPicPr>
              <p:cNvPr id="910011" name="image 10011"/>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10012" name="image 10012"/>
          <p:cNvPicPr>
            <a:picLocks noChangeAspect="1"/>
          </p:cNvPicPr>
          <p:nvPr/>
        </p:nvPicPr>
        <p:blipFill>
          <a:blip r:embed="rId8"/>
          <a:srcRect/>
          <a:stretch>
            <a:fillRect/>
          </a:stretch>
        </p:blipFill>
        <p:spPr>
          <a:xfrm>
            <a:off x="318329" y="337074"/>
            <a:ext cx="5565504" cy="815803"/>
          </a:xfrm>
          <a:prstGeom prst="rect">
            <a:avLst/>
          </a:prstGeom>
        </p:spPr>
      </p:pic>
      <p:sp>
        <p:nvSpPr>
          <p:cNvPr id="10013" name="Object 10013"/>
          <p:cNvSpPr txBox="1"/>
          <p:nvPr/>
        </p:nvSpPr>
        <p:spPr>
          <a:xfrm>
            <a:off x="3253779" y="2693741"/>
            <a:ext cx="63500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个人发展</a:t>
            </a:r>
            <a:endParaRPr lang="zh-CN" altLang="en-US" b="1" dirty="0">
              <a:latin typeface="微软雅黑" panose="020B0503020204020204" pitchFamily="34" charset="-122"/>
              <a:ea typeface="微软雅黑" panose="020B0503020204020204" pitchFamily="34" charset="-122"/>
            </a:endParaRPr>
          </a:p>
        </p:txBody>
      </p:sp>
      <p:pic>
        <p:nvPicPr>
          <p:cNvPr id="910014" name="image 10014"/>
          <p:cNvPicPr>
            <a:picLocks noChangeAspect="1"/>
          </p:cNvPicPr>
          <p:nvPr/>
        </p:nvPicPr>
        <p:blipFill>
          <a:blip r:embed="rId9"/>
          <a:srcRect/>
          <a:stretch>
            <a:fillRect/>
          </a:stretch>
        </p:blipFill>
        <p:spPr>
          <a:xfrm>
            <a:off x="3253779" y="4889527"/>
            <a:ext cx="18199100" cy="2959100"/>
          </a:xfrm>
          <a:prstGeom prst="rect">
            <a:avLst/>
          </a:prstGeom>
        </p:spPr>
      </p:pic>
      <p:grpSp>
        <p:nvGrpSpPr>
          <p:cNvPr id="10015" name="组合 10015"/>
          <p:cNvGrpSpPr/>
          <p:nvPr/>
        </p:nvGrpSpPr>
        <p:grpSpPr>
          <a:xfrm>
            <a:off x="3256160" y="8309793"/>
            <a:ext cx="3644900" cy="3231952"/>
            <a:chOff x="3256160" y="8309793"/>
            <a:chExt cx="3644900" cy="3231952"/>
          </a:xfrm>
        </p:grpSpPr>
        <p:sp>
          <p:nvSpPr>
            <p:cNvPr id="10016" name="Object 10016"/>
            <p:cNvSpPr txBox="1"/>
            <p:nvPr/>
          </p:nvSpPr>
          <p:spPr>
            <a:xfrm>
              <a:off x="3256160" y="9789145"/>
              <a:ext cx="3644900" cy="1752600"/>
            </a:xfrm>
            <a:prstGeom prst="rect">
              <a:avLst/>
            </a:prstGeom>
          </p:spPr>
          <p:txBody>
            <a:bodyPr vert="horz" wrap="square" lIns="0" tIns="0" rIns="0" bIns="0" rtlCol="0" anchor="t" anchorCtr="0">
              <a:spAutoFit/>
            </a:bodyPr>
            <a:lstStyle/>
            <a:p>
              <a:pPr algn="l">
                <a:lnSpc>
                  <a:spcPct val="126000"/>
                </a:lnSpc>
              </a:pPr>
              <a:r>
                <a:rPr lang="zh-CN" sz="3000" b="0" i="0" dirty="0" smtClean="0">
                  <a:solidFill>
                    <a:srgbClr val="000000"/>
                  </a:solidFill>
                  <a:latin typeface="微软雅黑" panose="020B0503020204020204" pitchFamily="34" charset="-122"/>
                  <a:ea typeface="微软雅黑" panose="020B0503020204020204" pitchFamily="34" charset="-122"/>
                </a:rPr>
                <a:t>在一线从事相关生产岗位工作，接受系统培训</a:t>
              </a:r>
              <a:endParaRPr lang="zh-CN" altLang="en-US">
                <a:latin typeface="微软雅黑" panose="020B0503020204020204" pitchFamily="34" charset="-122"/>
                <a:ea typeface="微软雅黑" panose="020B0503020204020204" pitchFamily="34" charset="-122"/>
              </a:endParaRPr>
            </a:p>
          </p:txBody>
        </p:sp>
        <p:sp>
          <p:nvSpPr>
            <p:cNvPr id="10017" name="Object 10017"/>
            <p:cNvSpPr txBox="1"/>
            <p:nvPr/>
          </p:nvSpPr>
          <p:spPr>
            <a:xfrm>
              <a:off x="3256160" y="8309793"/>
              <a:ext cx="3556000" cy="629916"/>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000000"/>
                  </a:solidFill>
                  <a:latin typeface="微软雅黑" panose="020B0503020204020204" pitchFamily="34" charset="-122"/>
                  <a:ea typeface="微软雅黑" panose="020B0503020204020204" pitchFamily="34" charset="-122"/>
                </a:rPr>
                <a:t>初级（学徒）</a:t>
              </a:r>
              <a:endParaRPr lang="zh-CN" altLang="en-US" b="1" dirty="0">
                <a:latin typeface="微软雅黑" panose="020B0503020204020204" pitchFamily="34" charset="-122"/>
                <a:ea typeface="微软雅黑" panose="020B0503020204020204" pitchFamily="34" charset="-122"/>
              </a:endParaRPr>
            </a:p>
          </p:txBody>
        </p:sp>
        <p:pic>
          <p:nvPicPr>
            <p:cNvPr id="910018" name="image 10018"/>
            <p:cNvPicPr>
              <a:picLocks noChangeAspect="1"/>
            </p:cNvPicPr>
            <p:nvPr/>
          </p:nvPicPr>
          <p:blipFill>
            <a:blip r:embed="rId10"/>
            <a:srcRect/>
            <a:stretch>
              <a:fillRect/>
            </a:stretch>
          </p:blipFill>
          <p:spPr>
            <a:xfrm>
              <a:off x="3256160" y="9194829"/>
              <a:ext cx="762000" cy="127001"/>
            </a:xfrm>
            <a:prstGeom prst="rect">
              <a:avLst/>
            </a:prstGeom>
          </p:spPr>
        </p:pic>
      </p:grpSp>
      <p:grpSp>
        <p:nvGrpSpPr>
          <p:cNvPr id="10019" name="组合 10019"/>
          <p:cNvGrpSpPr/>
          <p:nvPr/>
        </p:nvGrpSpPr>
        <p:grpSpPr>
          <a:xfrm>
            <a:off x="8175228" y="8311380"/>
            <a:ext cx="3644900" cy="3232548"/>
            <a:chOff x="8175228" y="8311380"/>
            <a:chExt cx="3644900" cy="3232548"/>
          </a:xfrm>
        </p:grpSpPr>
        <p:sp>
          <p:nvSpPr>
            <p:cNvPr id="10020" name="Object 10020"/>
            <p:cNvSpPr txBox="1"/>
            <p:nvPr/>
          </p:nvSpPr>
          <p:spPr>
            <a:xfrm>
              <a:off x="8175228" y="9791328"/>
              <a:ext cx="3644900" cy="1752600"/>
            </a:xfrm>
            <a:prstGeom prst="rect">
              <a:avLst/>
            </a:prstGeom>
          </p:spPr>
          <p:txBody>
            <a:bodyPr vert="horz" wrap="square" lIns="0" tIns="0" rIns="0" bIns="0" rtlCol="0" anchor="t" anchorCtr="0">
              <a:spAutoFit/>
            </a:bodyPr>
            <a:lstStyle/>
            <a:p>
              <a:pPr algn="l">
                <a:lnSpc>
                  <a:spcPct val="126000"/>
                </a:lnSpc>
              </a:pPr>
              <a:r>
                <a:rPr lang="zh-CN" sz="3000" b="0" i="0" dirty="0" smtClean="0">
                  <a:solidFill>
                    <a:srgbClr val="000000"/>
                  </a:solidFill>
                  <a:latin typeface="微软雅黑" panose="020B0503020204020204" pitchFamily="34" charset="-122"/>
                  <a:ea typeface="微软雅黑" panose="020B0503020204020204" pitchFamily="34" charset="-122"/>
                </a:rPr>
                <a:t>积累一定经验，取得飞机维修基础执照及相应机型授权</a:t>
              </a:r>
              <a:endParaRPr lang="zh-CN" altLang="en-US" dirty="0">
                <a:latin typeface="微软雅黑" panose="020B0503020204020204" pitchFamily="34" charset="-122"/>
                <a:ea typeface="微软雅黑" panose="020B0503020204020204" pitchFamily="34" charset="-122"/>
              </a:endParaRPr>
            </a:p>
          </p:txBody>
        </p:sp>
        <p:sp>
          <p:nvSpPr>
            <p:cNvPr id="10021" name="Object 10021"/>
            <p:cNvSpPr txBox="1"/>
            <p:nvPr/>
          </p:nvSpPr>
          <p:spPr>
            <a:xfrm>
              <a:off x="8175228" y="8311380"/>
              <a:ext cx="3556000" cy="629916"/>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000000"/>
                  </a:solidFill>
                  <a:latin typeface="微软雅黑" panose="020B0503020204020204" pitchFamily="34" charset="-122"/>
                  <a:ea typeface="微软雅黑" panose="020B0503020204020204" pitchFamily="34" charset="-122"/>
                </a:rPr>
                <a:t>中级（维修）</a:t>
              </a:r>
              <a:endParaRPr lang="zh-CN" altLang="en-US" b="1" dirty="0">
                <a:latin typeface="微软雅黑" panose="020B0503020204020204" pitchFamily="34" charset="-122"/>
                <a:ea typeface="微软雅黑" panose="020B0503020204020204" pitchFamily="34" charset="-122"/>
              </a:endParaRPr>
            </a:p>
          </p:txBody>
        </p:sp>
        <p:pic>
          <p:nvPicPr>
            <p:cNvPr id="910022" name="image 10022"/>
            <p:cNvPicPr>
              <a:picLocks noChangeAspect="1"/>
            </p:cNvPicPr>
            <p:nvPr/>
          </p:nvPicPr>
          <p:blipFill>
            <a:blip r:embed="rId10"/>
            <a:srcRect/>
            <a:stretch>
              <a:fillRect/>
            </a:stretch>
          </p:blipFill>
          <p:spPr>
            <a:xfrm>
              <a:off x="8175228" y="9194829"/>
              <a:ext cx="762000" cy="127001"/>
            </a:xfrm>
            <a:prstGeom prst="rect">
              <a:avLst/>
            </a:prstGeom>
          </p:spPr>
        </p:pic>
      </p:grpSp>
      <p:grpSp>
        <p:nvGrpSpPr>
          <p:cNvPr id="10023" name="组合 10023"/>
          <p:cNvGrpSpPr/>
          <p:nvPr/>
        </p:nvGrpSpPr>
        <p:grpSpPr>
          <a:xfrm>
            <a:off x="13008527" y="8311380"/>
            <a:ext cx="3644900" cy="3234135"/>
            <a:chOff x="13008527" y="8311380"/>
            <a:chExt cx="3644900" cy="3234135"/>
          </a:xfrm>
        </p:grpSpPr>
        <p:sp>
          <p:nvSpPr>
            <p:cNvPr id="10024" name="Object 10024"/>
            <p:cNvSpPr txBox="1"/>
            <p:nvPr/>
          </p:nvSpPr>
          <p:spPr>
            <a:xfrm>
              <a:off x="13008527" y="9792915"/>
              <a:ext cx="3644900" cy="1752600"/>
            </a:xfrm>
            <a:prstGeom prst="rect">
              <a:avLst/>
            </a:prstGeom>
          </p:spPr>
          <p:txBody>
            <a:bodyPr vert="horz" wrap="square" lIns="0" tIns="0" rIns="0" bIns="0" rtlCol="0" anchor="t" anchorCtr="0">
              <a:spAutoFit/>
            </a:bodyPr>
            <a:lstStyle/>
            <a:p>
              <a:pPr algn="l">
                <a:lnSpc>
                  <a:spcPct val="126000"/>
                </a:lnSpc>
              </a:pPr>
              <a:r>
                <a:rPr lang="zh-CN" sz="3000" b="0" i="0" dirty="0" smtClean="0">
                  <a:solidFill>
                    <a:srgbClr val="000000"/>
                  </a:solidFill>
                  <a:latin typeface="微软雅黑" panose="020B0503020204020204" pitchFamily="34" charset="-122"/>
                  <a:ea typeface="微软雅黑" panose="020B0503020204020204" pitchFamily="34" charset="-122"/>
                </a:rPr>
                <a:t>取得整机放行授权，具有发现和处理飞机复杂故障/缺陷的能力</a:t>
              </a:r>
              <a:endParaRPr lang="zh-CN" altLang="en-US">
                <a:latin typeface="微软雅黑" panose="020B0503020204020204" pitchFamily="34" charset="-122"/>
                <a:ea typeface="微软雅黑" panose="020B0503020204020204" pitchFamily="34" charset="-122"/>
              </a:endParaRPr>
            </a:p>
          </p:txBody>
        </p:sp>
        <p:sp>
          <p:nvSpPr>
            <p:cNvPr id="10025" name="Object 10025"/>
            <p:cNvSpPr txBox="1"/>
            <p:nvPr/>
          </p:nvSpPr>
          <p:spPr>
            <a:xfrm>
              <a:off x="13008527" y="8311380"/>
              <a:ext cx="3556000" cy="677108"/>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000000"/>
                  </a:solidFill>
                  <a:latin typeface="微软雅黑" panose="020B0503020204020204" pitchFamily="34" charset="-122"/>
                  <a:ea typeface="微软雅黑" panose="020B0503020204020204" pitchFamily="34" charset="-122"/>
                </a:rPr>
                <a:t>高级（放行）</a:t>
              </a:r>
              <a:endParaRPr lang="zh-CN" altLang="en-US" b="1" dirty="0">
                <a:latin typeface="微软雅黑" panose="020B0503020204020204" pitchFamily="34" charset="-122"/>
                <a:ea typeface="微软雅黑" panose="020B0503020204020204" pitchFamily="34" charset="-122"/>
              </a:endParaRPr>
            </a:p>
          </p:txBody>
        </p:sp>
        <p:pic>
          <p:nvPicPr>
            <p:cNvPr id="910026" name="image 10026"/>
            <p:cNvPicPr>
              <a:picLocks noChangeAspect="1"/>
            </p:cNvPicPr>
            <p:nvPr/>
          </p:nvPicPr>
          <p:blipFill>
            <a:blip r:embed="rId10"/>
            <a:srcRect/>
            <a:stretch>
              <a:fillRect/>
            </a:stretch>
          </p:blipFill>
          <p:spPr>
            <a:xfrm>
              <a:off x="13008527" y="9196417"/>
              <a:ext cx="762000" cy="127001"/>
            </a:xfrm>
            <a:prstGeom prst="rect">
              <a:avLst/>
            </a:prstGeom>
          </p:spPr>
        </p:pic>
      </p:grpSp>
      <p:sp>
        <p:nvSpPr>
          <p:cNvPr id="10027" name="Object 10027"/>
          <p:cNvSpPr txBox="1"/>
          <p:nvPr/>
        </p:nvSpPr>
        <p:spPr>
          <a:xfrm>
            <a:off x="17989946" y="9791328"/>
            <a:ext cx="4711700" cy="1752600"/>
          </a:xfrm>
          <a:prstGeom prst="rect">
            <a:avLst/>
          </a:prstGeom>
        </p:spPr>
        <p:txBody>
          <a:bodyPr vert="horz" wrap="square" lIns="0" tIns="0" rIns="0" bIns="0" rtlCol="0" anchor="t" anchorCtr="0">
            <a:spAutoFit/>
          </a:bodyPr>
          <a:lstStyle/>
          <a:p>
            <a:pPr algn="l">
              <a:lnSpc>
                <a:spcPct val="126000"/>
              </a:lnSpc>
            </a:pPr>
            <a:r>
              <a:rPr lang="zh-CN" sz="3000" b="0" i="0" dirty="0" smtClean="0">
                <a:solidFill>
                  <a:srgbClr val="000000"/>
                </a:solidFill>
                <a:latin typeface="微软雅黑" panose="020B0503020204020204" pitchFamily="34" charset="-122"/>
                <a:ea typeface="微软雅黑" panose="020B0503020204020204" pitchFamily="34" charset="-122"/>
              </a:rPr>
              <a:t>精通各类技术资料及手册；能对飞机重大疑难故障作出准确判断并高效处理</a:t>
            </a:r>
            <a:endParaRPr lang="zh-CN" altLang="en-US">
              <a:latin typeface="微软雅黑" panose="020B0503020204020204" pitchFamily="34" charset="-122"/>
              <a:ea typeface="微软雅黑" panose="020B0503020204020204" pitchFamily="34" charset="-122"/>
            </a:endParaRPr>
          </a:p>
        </p:txBody>
      </p:sp>
      <p:sp>
        <p:nvSpPr>
          <p:cNvPr id="10028" name="Object 10028"/>
          <p:cNvSpPr txBox="1"/>
          <p:nvPr/>
        </p:nvSpPr>
        <p:spPr>
          <a:xfrm>
            <a:off x="17987367" y="8309793"/>
            <a:ext cx="5016500" cy="629916"/>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000000"/>
                </a:solidFill>
                <a:latin typeface="微软雅黑" panose="020B0503020204020204" pitchFamily="34" charset="-122"/>
                <a:ea typeface="微软雅黑" panose="020B0503020204020204" pitchFamily="34" charset="-122"/>
              </a:rPr>
              <a:t>资深级（资深放行）</a:t>
            </a:r>
            <a:endParaRPr lang="zh-CN" altLang="en-US" b="1" dirty="0">
              <a:latin typeface="微软雅黑" panose="020B0503020204020204" pitchFamily="34" charset="-122"/>
              <a:ea typeface="微软雅黑" panose="020B0503020204020204" pitchFamily="34" charset="-122"/>
            </a:endParaRPr>
          </a:p>
        </p:txBody>
      </p:sp>
      <p:pic>
        <p:nvPicPr>
          <p:cNvPr id="910029" name="image 10029"/>
          <p:cNvPicPr>
            <a:picLocks noChangeAspect="1"/>
          </p:cNvPicPr>
          <p:nvPr/>
        </p:nvPicPr>
        <p:blipFill>
          <a:blip r:embed="rId10"/>
          <a:srcRect/>
          <a:stretch>
            <a:fillRect/>
          </a:stretch>
        </p:blipFill>
        <p:spPr>
          <a:xfrm>
            <a:off x="17987367" y="9211945"/>
            <a:ext cx="762000" cy="127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2" name="组合 2102"/>
          <p:cNvGrpSpPr/>
          <p:nvPr/>
        </p:nvGrpSpPr>
        <p:grpSpPr>
          <a:xfrm>
            <a:off x="1270000" y="1142996"/>
            <a:ext cx="381001" cy="11430006"/>
            <a:chOff x="1270000" y="1142996"/>
            <a:chExt cx="381001" cy="11430006"/>
          </a:xfrm>
        </p:grpSpPr>
        <p:grpSp>
          <p:nvGrpSpPr>
            <p:cNvPr id="2103" name="组合 2103"/>
            <p:cNvGrpSpPr/>
            <p:nvPr/>
          </p:nvGrpSpPr>
          <p:grpSpPr>
            <a:xfrm>
              <a:off x="1270000" y="5867400"/>
              <a:ext cx="381000" cy="1854202"/>
              <a:chOff x="1270000" y="5867400"/>
              <a:chExt cx="381000" cy="1854202"/>
            </a:xfrm>
          </p:grpSpPr>
          <p:pic>
            <p:nvPicPr>
              <p:cNvPr id="92104" name="image 2104"/>
              <p:cNvPicPr>
                <a:picLocks noChangeAspect="1"/>
              </p:cNvPicPr>
              <p:nvPr/>
            </p:nvPicPr>
            <p:blipFill>
              <a:blip r:embed="rId1"/>
              <a:srcRect/>
              <a:stretch>
                <a:fillRect/>
              </a:stretch>
            </p:blipFill>
            <p:spPr>
              <a:xfrm>
                <a:off x="1270000" y="7352485"/>
                <a:ext cx="346365" cy="369117"/>
              </a:xfrm>
              <a:prstGeom prst="rect">
                <a:avLst/>
              </a:prstGeom>
            </p:spPr>
          </p:pic>
          <p:pic>
            <p:nvPicPr>
              <p:cNvPr id="92105" name="image 2105"/>
              <p:cNvPicPr>
                <a:picLocks noChangeAspect="1"/>
              </p:cNvPicPr>
              <p:nvPr/>
            </p:nvPicPr>
            <p:blipFill>
              <a:blip r:embed="rId2"/>
              <a:srcRect/>
              <a:stretch>
                <a:fillRect/>
              </a:stretch>
            </p:blipFill>
            <p:spPr>
              <a:xfrm>
                <a:off x="1270000" y="5867400"/>
                <a:ext cx="355600" cy="406400"/>
              </a:xfrm>
              <a:prstGeom prst="rect">
                <a:avLst/>
              </a:prstGeom>
            </p:spPr>
          </p:pic>
          <p:pic>
            <p:nvPicPr>
              <p:cNvPr id="92106" name="image 2106"/>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107" name="组合 2107"/>
            <p:cNvGrpSpPr/>
            <p:nvPr/>
          </p:nvGrpSpPr>
          <p:grpSpPr>
            <a:xfrm>
              <a:off x="1270000" y="1142996"/>
              <a:ext cx="381001" cy="4318006"/>
              <a:chOff x="1270000" y="1142996"/>
              <a:chExt cx="381001" cy="4318006"/>
            </a:xfrm>
          </p:grpSpPr>
          <p:pic>
            <p:nvPicPr>
              <p:cNvPr id="92108" name="image 2108"/>
              <p:cNvPicPr>
                <a:picLocks noChangeAspect="1"/>
              </p:cNvPicPr>
              <p:nvPr/>
            </p:nvPicPr>
            <p:blipFill>
              <a:blip r:embed="rId4"/>
              <a:srcRect/>
              <a:stretch>
                <a:fillRect/>
              </a:stretch>
            </p:blipFill>
            <p:spPr>
              <a:xfrm>
                <a:off x="1447800" y="1904996"/>
                <a:ext cx="25398" cy="3556005"/>
              </a:xfrm>
              <a:prstGeom prst="rect">
                <a:avLst/>
              </a:prstGeom>
            </p:spPr>
          </p:pic>
          <p:pic>
            <p:nvPicPr>
              <p:cNvPr id="92109" name="image 2109"/>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1010" name="组合 21010"/>
            <p:cNvGrpSpPr/>
            <p:nvPr/>
          </p:nvGrpSpPr>
          <p:grpSpPr>
            <a:xfrm>
              <a:off x="1308099" y="8254998"/>
              <a:ext cx="317498" cy="4318004"/>
              <a:chOff x="1308099" y="8254998"/>
              <a:chExt cx="317498" cy="4318004"/>
            </a:xfrm>
          </p:grpSpPr>
          <p:pic>
            <p:nvPicPr>
              <p:cNvPr id="921011" name="image 21011"/>
              <p:cNvPicPr>
                <a:picLocks noChangeAspect="1"/>
              </p:cNvPicPr>
              <p:nvPr/>
            </p:nvPicPr>
            <p:blipFill>
              <a:blip r:embed="rId6"/>
              <a:srcRect/>
              <a:stretch>
                <a:fillRect/>
              </a:stretch>
            </p:blipFill>
            <p:spPr>
              <a:xfrm>
                <a:off x="1447800" y="8254998"/>
                <a:ext cx="25398" cy="2285999"/>
              </a:xfrm>
              <a:prstGeom prst="rect">
                <a:avLst/>
              </a:prstGeom>
            </p:spPr>
          </p:pic>
          <p:pic>
            <p:nvPicPr>
              <p:cNvPr id="921012" name="image 21012"/>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21013" name="Object 21013"/>
          <p:cNvSpPr txBox="1"/>
          <p:nvPr/>
        </p:nvSpPr>
        <p:spPr>
          <a:xfrm>
            <a:off x="12913995" y="2997200"/>
            <a:ext cx="10222865" cy="1624330"/>
          </a:xfrm>
          <a:prstGeom prst="rect">
            <a:avLst/>
          </a:prstGeom>
        </p:spPr>
        <p:txBody>
          <a:bodyPr vert="horz" wrap="square" lIns="0" tIns="0" rIns="0" bIns="0" rtlCol="0" anchor="t" anchorCtr="0">
            <a:spAutoFit/>
          </a:bodyPr>
          <a:lstStyle/>
          <a:p>
            <a:pPr algn="r">
              <a:lnSpc>
                <a:spcPct val="110000"/>
              </a:lnSpc>
            </a:pPr>
            <a:r>
              <a:rPr lang="zh-CN" altLang="en-US" sz="9600" b="1" dirty="0">
                <a:solidFill>
                  <a:srgbClr val="333333"/>
                </a:solidFill>
                <a:latin typeface="微软雅黑" panose="020B0503020204020204" pitchFamily="34" charset="-122"/>
                <a:ea typeface="微软雅黑" panose="020B0503020204020204" pitchFamily="34" charset="-122"/>
              </a:rPr>
              <a:t>内窥镜检测</a:t>
            </a:r>
            <a:endParaRPr lang="zh-CN" altLang="en-US" b="1" dirty="0">
              <a:latin typeface="微软雅黑" panose="020B0503020204020204" pitchFamily="34" charset="-122"/>
              <a:ea typeface="微软雅黑" panose="020B0503020204020204" pitchFamily="34" charset="-122"/>
            </a:endParaRPr>
          </a:p>
        </p:txBody>
      </p:sp>
      <p:grpSp>
        <p:nvGrpSpPr>
          <p:cNvPr id="21014" name="组合 21014"/>
          <p:cNvGrpSpPr/>
          <p:nvPr/>
        </p:nvGrpSpPr>
        <p:grpSpPr>
          <a:xfrm>
            <a:off x="13001961" y="5195975"/>
            <a:ext cx="10559377" cy="2057795"/>
            <a:chOff x="13001961" y="4447833"/>
            <a:chExt cx="10559377" cy="2057795"/>
          </a:xfrm>
        </p:grpSpPr>
        <p:sp>
          <p:nvSpPr>
            <p:cNvPr id="21015" name="Object 21015"/>
            <p:cNvSpPr txBox="1"/>
            <p:nvPr/>
          </p:nvSpPr>
          <p:spPr>
            <a:xfrm>
              <a:off x="13001961" y="4447833"/>
              <a:ext cx="10134600" cy="1533112"/>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从事航空器、部附件的无损检测工作并做出正确的检测报告，负责无损检测维修方案的制订和批准</a:t>
              </a:r>
              <a:endParaRPr lang="zh-CN" altLang="en-US" dirty="0">
                <a:latin typeface="微软雅黑" panose="020B0503020204020204" pitchFamily="34" charset="-122"/>
                <a:ea typeface="微软雅黑" panose="020B0503020204020204" pitchFamily="34" charset="-122"/>
              </a:endParaRPr>
            </a:p>
          </p:txBody>
        </p:sp>
        <p:pic>
          <p:nvPicPr>
            <p:cNvPr id="921016" name="image 21016"/>
            <p:cNvPicPr>
              <a:picLocks noChangeAspect="1"/>
            </p:cNvPicPr>
            <p:nvPr/>
          </p:nvPicPr>
          <p:blipFill>
            <a:blip r:embed="rId8"/>
            <a:srcRect/>
            <a:stretch>
              <a:fillRect/>
            </a:stretch>
          </p:blipFill>
          <p:spPr>
            <a:xfrm>
              <a:off x="13001961" y="6480230"/>
              <a:ext cx="10559377" cy="25398"/>
            </a:xfrm>
            <a:prstGeom prst="rect">
              <a:avLst/>
            </a:prstGeom>
          </p:spPr>
        </p:pic>
      </p:grpSp>
      <p:grpSp>
        <p:nvGrpSpPr>
          <p:cNvPr id="21017" name="组合 21017"/>
          <p:cNvGrpSpPr/>
          <p:nvPr/>
        </p:nvGrpSpPr>
        <p:grpSpPr>
          <a:xfrm>
            <a:off x="13001961" y="7185856"/>
            <a:ext cx="10559377" cy="2057795"/>
            <a:chOff x="13001961" y="6437714"/>
            <a:chExt cx="10559377" cy="2057795"/>
          </a:xfrm>
        </p:grpSpPr>
        <p:sp>
          <p:nvSpPr>
            <p:cNvPr id="21018" name="Object 21018"/>
            <p:cNvSpPr txBox="1"/>
            <p:nvPr/>
          </p:nvSpPr>
          <p:spPr>
            <a:xfrm>
              <a:off x="13001961" y="6437714"/>
              <a:ext cx="10134600" cy="1533112"/>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熟练运用本专业的各种专用设备实施检测工作，负责无损检测新设备的引进和功能开发</a:t>
              </a:r>
              <a:endParaRPr lang="zh-CN" altLang="en-US" dirty="0">
                <a:latin typeface="微软雅黑" panose="020B0503020204020204" pitchFamily="34" charset="-122"/>
                <a:ea typeface="微软雅黑" panose="020B0503020204020204" pitchFamily="34" charset="-122"/>
              </a:endParaRPr>
            </a:p>
          </p:txBody>
        </p:sp>
        <p:pic>
          <p:nvPicPr>
            <p:cNvPr id="921019" name="image 21019"/>
            <p:cNvPicPr>
              <a:picLocks noChangeAspect="1"/>
            </p:cNvPicPr>
            <p:nvPr/>
          </p:nvPicPr>
          <p:blipFill>
            <a:blip r:embed="rId8"/>
            <a:srcRect/>
            <a:stretch>
              <a:fillRect/>
            </a:stretch>
          </p:blipFill>
          <p:spPr>
            <a:xfrm>
              <a:off x="13001961" y="8470111"/>
              <a:ext cx="10559377" cy="25398"/>
            </a:xfrm>
            <a:prstGeom prst="rect">
              <a:avLst/>
            </a:prstGeom>
          </p:spPr>
        </p:pic>
      </p:grpSp>
      <p:grpSp>
        <p:nvGrpSpPr>
          <p:cNvPr id="21020" name="组合 21020"/>
          <p:cNvGrpSpPr/>
          <p:nvPr/>
        </p:nvGrpSpPr>
        <p:grpSpPr>
          <a:xfrm>
            <a:off x="13001961" y="9243652"/>
            <a:ext cx="10559377" cy="1022564"/>
            <a:chOff x="13001961" y="8495509"/>
            <a:chExt cx="10559377" cy="2057795"/>
          </a:xfrm>
        </p:grpSpPr>
        <p:sp>
          <p:nvSpPr>
            <p:cNvPr id="21021" name="Object 21021"/>
            <p:cNvSpPr txBox="1"/>
            <p:nvPr/>
          </p:nvSpPr>
          <p:spPr>
            <a:xfrm>
              <a:off x="13001961" y="8495509"/>
              <a:ext cx="10134600" cy="1433446"/>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负责无损检测新技术的引入，提升无损检测能力</a:t>
              </a:r>
              <a:endParaRPr lang="zh-CN" altLang="en-US" dirty="0">
                <a:latin typeface="微软雅黑" panose="020B0503020204020204" pitchFamily="34" charset="-122"/>
                <a:ea typeface="微软雅黑" panose="020B0503020204020204" pitchFamily="34" charset="-122"/>
              </a:endParaRPr>
            </a:p>
          </p:txBody>
        </p:sp>
        <p:pic>
          <p:nvPicPr>
            <p:cNvPr id="921022" name="image 21022"/>
            <p:cNvPicPr>
              <a:picLocks noChangeAspect="1"/>
            </p:cNvPicPr>
            <p:nvPr/>
          </p:nvPicPr>
          <p:blipFill>
            <a:blip r:embed="rId8"/>
            <a:srcRect/>
            <a:stretch>
              <a:fillRect/>
            </a:stretch>
          </p:blipFill>
          <p:spPr>
            <a:xfrm>
              <a:off x="13001961" y="10527906"/>
              <a:ext cx="10559377" cy="25398"/>
            </a:xfrm>
            <a:prstGeom prst="rect">
              <a:avLst/>
            </a:prstGeom>
          </p:spPr>
        </p:pic>
      </p:grpSp>
      <p:pic>
        <p:nvPicPr>
          <p:cNvPr id="921026" name="image 21026"/>
          <p:cNvPicPr>
            <a:picLocks noChangeAspect="1"/>
          </p:cNvPicPr>
          <p:nvPr/>
        </p:nvPicPr>
        <p:blipFill>
          <a:blip r:embed="rId9"/>
          <a:srcRect/>
          <a:stretch>
            <a:fillRect/>
          </a:stretch>
        </p:blipFill>
        <p:spPr>
          <a:xfrm>
            <a:off x="318329" y="337074"/>
            <a:ext cx="5565504" cy="815803"/>
          </a:xfrm>
          <a:prstGeom prst="rect">
            <a:avLst/>
          </a:prstGeom>
        </p:spPr>
      </p:pic>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7337" y="3950974"/>
            <a:ext cx="8702992" cy="57124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 name="组合 2201"/>
          <p:cNvGrpSpPr/>
          <p:nvPr/>
        </p:nvGrpSpPr>
        <p:grpSpPr>
          <a:xfrm>
            <a:off x="1270000" y="1142996"/>
            <a:ext cx="381001" cy="11430006"/>
            <a:chOff x="1270000" y="1142996"/>
            <a:chExt cx="381001" cy="11430006"/>
          </a:xfrm>
        </p:grpSpPr>
        <p:grpSp>
          <p:nvGrpSpPr>
            <p:cNvPr id="2202" name="组合 2202"/>
            <p:cNvGrpSpPr/>
            <p:nvPr/>
          </p:nvGrpSpPr>
          <p:grpSpPr>
            <a:xfrm>
              <a:off x="1270000" y="5867400"/>
              <a:ext cx="381000" cy="1854202"/>
              <a:chOff x="1270000" y="5867400"/>
              <a:chExt cx="381000" cy="1854202"/>
            </a:xfrm>
          </p:grpSpPr>
          <p:pic>
            <p:nvPicPr>
              <p:cNvPr id="92203" name="image 2203"/>
              <p:cNvPicPr>
                <a:picLocks noChangeAspect="1"/>
              </p:cNvPicPr>
              <p:nvPr/>
            </p:nvPicPr>
            <p:blipFill>
              <a:blip r:embed="rId1"/>
              <a:srcRect/>
              <a:stretch>
                <a:fillRect/>
              </a:stretch>
            </p:blipFill>
            <p:spPr>
              <a:xfrm>
                <a:off x="1270000" y="7352485"/>
                <a:ext cx="346365" cy="369117"/>
              </a:xfrm>
              <a:prstGeom prst="rect">
                <a:avLst/>
              </a:prstGeom>
            </p:spPr>
          </p:pic>
          <p:pic>
            <p:nvPicPr>
              <p:cNvPr id="92204" name="image 2204"/>
              <p:cNvPicPr>
                <a:picLocks noChangeAspect="1"/>
              </p:cNvPicPr>
              <p:nvPr/>
            </p:nvPicPr>
            <p:blipFill>
              <a:blip r:embed="rId2"/>
              <a:srcRect/>
              <a:stretch>
                <a:fillRect/>
              </a:stretch>
            </p:blipFill>
            <p:spPr>
              <a:xfrm>
                <a:off x="1270000" y="5867400"/>
                <a:ext cx="355600" cy="406400"/>
              </a:xfrm>
              <a:prstGeom prst="rect">
                <a:avLst/>
              </a:prstGeom>
            </p:spPr>
          </p:pic>
          <p:pic>
            <p:nvPicPr>
              <p:cNvPr id="92205" name="image 2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206" name="组合 2206"/>
            <p:cNvGrpSpPr/>
            <p:nvPr/>
          </p:nvGrpSpPr>
          <p:grpSpPr>
            <a:xfrm>
              <a:off x="1270000" y="1142996"/>
              <a:ext cx="381001" cy="4318006"/>
              <a:chOff x="1270000" y="1142996"/>
              <a:chExt cx="381001" cy="4318006"/>
            </a:xfrm>
          </p:grpSpPr>
          <p:pic>
            <p:nvPicPr>
              <p:cNvPr id="92207" name="image 2207"/>
              <p:cNvPicPr>
                <a:picLocks noChangeAspect="1"/>
              </p:cNvPicPr>
              <p:nvPr/>
            </p:nvPicPr>
            <p:blipFill>
              <a:blip r:embed="rId4"/>
              <a:srcRect/>
              <a:stretch>
                <a:fillRect/>
              </a:stretch>
            </p:blipFill>
            <p:spPr>
              <a:xfrm>
                <a:off x="1447800" y="1904996"/>
                <a:ext cx="25398" cy="3556005"/>
              </a:xfrm>
              <a:prstGeom prst="rect">
                <a:avLst/>
              </a:prstGeom>
            </p:spPr>
          </p:pic>
          <p:pic>
            <p:nvPicPr>
              <p:cNvPr id="92208" name="image 2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209" name="组合 2209"/>
            <p:cNvGrpSpPr/>
            <p:nvPr/>
          </p:nvGrpSpPr>
          <p:grpSpPr>
            <a:xfrm>
              <a:off x="1308099" y="8254998"/>
              <a:ext cx="317498" cy="4318004"/>
              <a:chOff x="1308099" y="8254998"/>
              <a:chExt cx="317498" cy="4318004"/>
            </a:xfrm>
          </p:grpSpPr>
          <p:pic>
            <p:nvPicPr>
              <p:cNvPr id="922010" name="image 22010"/>
              <p:cNvPicPr>
                <a:picLocks noChangeAspect="1"/>
              </p:cNvPicPr>
              <p:nvPr/>
            </p:nvPicPr>
            <p:blipFill>
              <a:blip r:embed="rId6"/>
              <a:srcRect/>
              <a:stretch>
                <a:fillRect/>
              </a:stretch>
            </p:blipFill>
            <p:spPr>
              <a:xfrm>
                <a:off x="1447800" y="8254998"/>
                <a:ext cx="25398" cy="2285999"/>
              </a:xfrm>
              <a:prstGeom prst="rect">
                <a:avLst/>
              </a:prstGeom>
            </p:spPr>
          </p:pic>
          <p:pic>
            <p:nvPicPr>
              <p:cNvPr id="922011" name="image 22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22012" name="组合 22012"/>
          <p:cNvGrpSpPr/>
          <p:nvPr/>
        </p:nvGrpSpPr>
        <p:grpSpPr>
          <a:xfrm>
            <a:off x="3262510" y="1859872"/>
            <a:ext cx="11684000" cy="2525661"/>
            <a:chOff x="3262510" y="1859872"/>
            <a:chExt cx="11684000" cy="2525661"/>
          </a:xfrm>
        </p:grpSpPr>
        <p:sp>
          <p:nvSpPr>
            <p:cNvPr id="22013" name="Object 22013"/>
            <p:cNvSpPr txBox="1"/>
            <p:nvPr/>
          </p:nvSpPr>
          <p:spPr>
            <a:xfrm>
              <a:off x="3262510"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岗位要求</a:t>
              </a:r>
              <a:endParaRPr lang="zh-CN" altLang="en-US" b="1">
                <a:latin typeface="微软雅黑" panose="020B0503020204020204" pitchFamily="34" charset="-122"/>
                <a:ea typeface="微软雅黑" panose="020B0503020204020204" pitchFamily="34" charset="-122"/>
              </a:endParaRPr>
            </a:p>
          </p:txBody>
        </p:sp>
        <p:sp>
          <p:nvSpPr>
            <p:cNvPr id="22014" name="Object 22014"/>
            <p:cNvSpPr txBox="1"/>
            <p:nvPr/>
          </p:nvSpPr>
          <p:spPr>
            <a:xfrm>
              <a:off x="3262510" y="1859872"/>
              <a:ext cx="11684000" cy="777875"/>
            </a:xfrm>
            <a:prstGeom prst="rect">
              <a:avLst/>
            </a:prstGeom>
          </p:spPr>
          <p:txBody>
            <a:bodyPr vert="horz" wrap="square" lIns="0" tIns="0" rIns="0" bIns="0" rtlCol="0" anchor="t" anchorCtr="0">
              <a:spAutoFit/>
            </a:bodyPr>
            <a:lstStyle/>
            <a:p>
              <a:pPr>
                <a:lnSpc>
                  <a:spcPct val="110000"/>
                </a:lnSpc>
              </a:pPr>
              <a:r>
                <a:rPr lang="zh-CN" altLang="en-US" sz="4600" b="1" dirty="0">
                  <a:solidFill>
                    <a:srgbClr val="2A5177"/>
                  </a:solidFill>
                  <a:latin typeface="微软雅黑" panose="020B0503020204020204" pitchFamily="34" charset="-122"/>
                  <a:ea typeface="微软雅黑" panose="020B0503020204020204" pitchFamily="34" charset="-122"/>
                </a:rPr>
                <a:t>内窥镜检测</a:t>
              </a:r>
              <a:endParaRPr lang="zh-CN" altLang="en-US" sz="4600" b="1" dirty="0">
                <a:solidFill>
                  <a:srgbClr val="2A5177"/>
                </a:solidFill>
                <a:latin typeface="微软雅黑" panose="020B0503020204020204" pitchFamily="34" charset="-122"/>
                <a:ea typeface="微软雅黑" panose="020B0503020204020204" pitchFamily="34" charset="-122"/>
              </a:endParaRPr>
            </a:p>
          </p:txBody>
        </p:sp>
      </p:grpSp>
      <p:grpSp>
        <p:nvGrpSpPr>
          <p:cNvPr id="22015" name="组合 22015"/>
          <p:cNvGrpSpPr/>
          <p:nvPr/>
        </p:nvGrpSpPr>
        <p:grpSpPr>
          <a:xfrm>
            <a:off x="13425487" y="5557159"/>
            <a:ext cx="8695333" cy="1534082"/>
            <a:chOff x="13425487" y="5557159"/>
            <a:chExt cx="8695333" cy="1534082"/>
          </a:xfrm>
        </p:grpSpPr>
        <p:grpSp>
          <p:nvGrpSpPr>
            <p:cNvPr id="22016" name="组合 22016"/>
            <p:cNvGrpSpPr/>
            <p:nvPr/>
          </p:nvGrpSpPr>
          <p:grpSpPr>
            <a:xfrm>
              <a:off x="13425487" y="5576885"/>
              <a:ext cx="1292224" cy="1292224"/>
              <a:chOff x="13425487" y="5576885"/>
              <a:chExt cx="1292224" cy="1292224"/>
            </a:xfrm>
          </p:grpSpPr>
          <p:pic>
            <p:nvPicPr>
              <p:cNvPr id="922017" name="image 22017"/>
              <p:cNvPicPr>
                <a:picLocks noChangeAspect="1"/>
              </p:cNvPicPr>
              <p:nvPr/>
            </p:nvPicPr>
            <p:blipFill>
              <a:blip r:embed="rId8"/>
              <a:srcRect/>
              <a:stretch>
                <a:fillRect/>
              </a:stretch>
            </p:blipFill>
            <p:spPr>
              <a:xfrm>
                <a:off x="13425487" y="5576885"/>
                <a:ext cx="1292224" cy="1292224"/>
              </a:xfrm>
              <a:prstGeom prst="rect">
                <a:avLst/>
              </a:prstGeom>
            </p:spPr>
          </p:pic>
          <p:sp>
            <p:nvSpPr>
              <p:cNvPr id="22018" name="Object 22018"/>
              <p:cNvSpPr txBox="1"/>
              <p:nvPr/>
            </p:nvSpPr>
            <p:spPr>
              <a:xfrm>
                <a:off x="13773150" y="5765798"/>
                <a:ext cx="596900" cy="1015663"/>
              </a:xfrm>
              <a:prstGeom prst="rect">
                <a:avLst/>
              </a:prstGeom>
            </p:spPr>
            <p:txBody>
              <a:bodyPr vert="horz" wrap="square" lIns="0" tIns="0" rIns="0" bIns="0" rtlCol="0" anchor="t" anchorCtr="0">
                <a:spAutoFit/>
              </a:bodyPr>
              <a:lstStyle/>
              <a:p>
                <a:pPr algn="ctr">
                  <a:lnSpc>
                    <a:spcPct val="110000"/>
                  </a:lnSpc>
                </a:pPr>
                <a:r>
                  <a:rPr lang="zh-CN" sz="6000" b="0" i="0" dirty="0" smtClean="0">
                    <a:solidFill>
                      <a:srgbClr val="FFFFFF"/>
                    </a:solidFill>
                    <a:latin typeface="微软雅黑" panose="020B0503020204020204" pitchFamily="34" charset="-122"/>
                    <a:ea typeface="微软雅黑" panose="020B0503020204020204" pitchFamily="34" charset="-122"/>
                  </a:rPr>
                  <a:t>2</a:t>
                </a:r>
                <a:endParaRPr lang="zh-CN" altLang="en-US">
                  <a:latin typeface="微软雅黑" panose="020B0503020204020204" pitchFamily="34" charset="-122"/>
                  <a:ea typeface="微软雅黑" panose="020B0503020204020204" pitchFamily="34" charset="-122"/>
                </a:endParaRPr>
              </a:p>
            </p:txBody>
          </p:sp>
        </p:grpSp>
        <p:grpSp>
          <p:nvGrpSpPr>
            <p:cNvPr id="22019" name="组合 22019"/>
            <p:cNvGrpSpPr/>
            <p:nvPr/>
          </p:nvGrpSpPr>
          <p:grpSpPr>
            <a:xfrm>
              <a:off x="15173920" y="5557159"/>
              <a:ext cx="6946900" cy="1534082"/>
              <a:chOff x="15173920" y="5557159"/>
              <a:chExt cx="6946900" cy="1534082"/>
            </a:xfrm>
          </p:grpSpPr>
          <p:sp>
            <p:nvSpPr>
              <p:cNvPr id="22020" name="Object 22020"/>
              <p:cNvSpPr txBox="1"/>
              <p:nvPr/>
            </p:nvSpPr>
            <p:spPr>
              <a:xfrm>
                <a:off x="15173920" y="6552761"/>
                <a:ext cx="6845300" cy="538480"/>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理工类、综合类院校，应届本科及以上学历</a:t>
                </a:r>
                <a:endParaRPr lang="zh-CN" altLang="en-US">
                  <a:latin typeface="微软雅黑" panose="020B0503020204020204" pitchFamily="34" charset="-122"/>
                  <a:ea typeface="微软雅黑" panose="020B0503020204020204" pitchFamily="34" charset="-122"/>
                </a:endParaRPr>
              </a:p>
            </p:txBody>
          </p:sp>
          <p:sp>
            <p:nvSpPr>
              <p:cNvPr id="22021" name="Object 22021"/>
              <p:cNvSpPr txBox="1"/>
              <p:nvPr/>
            </p:nvSpPr>
            <p:spPr>
              <a:xfrm>
                <a:off x="1517392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学历要求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2" name="组合 22022"/>
          <p:cNvGrpSpPr/>
          <p:nvPr/>
        </p:nvGrpSpPr>
        <p:grpSpPr>
          <a:xfrm>
            <a:off x="3425429" y="5557159"/>
            <a:ext cx="8766571" cy="2069843"/>
            <a:chOff x="3425429" y="5557159"/>
            <a:chExt cx="8766571" cy="2069843"/>
          </a:xfrm>
        </p:grpSpPr>
        <p:grpSp>
          <p:nvGrpSpPr>
            <p:cNvPr id="22023" name="组合 22023"/>
            <p:cNvGrpSpPr/>
            <p:nvPr/>
          </p:nvGrpSpPr>
          <p:grpSpPr>
            <a:xfrm>
              <a:off x="3425429" y="5573909"/>
              <a:ext cx="1292224" cy="1292224"/>
              <a:chOff x="3425429" y="5573909"/>
              <a:chExt cx="1292224" cy="1292224"/>
            </a:xfrm>
          </p:grpSpPr>
          <p:pic>
            <p:nvPicPr>
              <p:cNvPr id="922024" name="image 22024"/>
              <p:cNvPicPr>
                <a:picLocks noChangeAspect="1"/>
              </p:cNvPicPr>
              <p:nvPr/>
            </p:nvPicPr>
            <p:blipFill>
              <a:blip r:embed="rId9"/>
              <a:srcRect/>
              <a:stretch>
                <a:fillRect/>
              </a:stretch>
            </p:blipFill>
            <p:spPr>
              <a:xfrm>
                <a:off x="3425429" y="5573909"/>
                <a:ext cx="1292224" cy="1292224"/>
              </a:xfrm>
              <a:prstGeom prst="rect">
                <a:avLst/>
              </a:prstGeom>
            </p:spPr>
          </p:pic>
          <p:sp>
            <p:nvSpPr>
              <p:cNvPr id="22025" name="Object 22025"/>
              <p:cNvSpPr txBox="1"/>
              <p:nvPr/>
            </p:nvSpPr>
            <p:spPr>
              <a:xfrm>
                <a:off x="3849291" y="5718371"/>
                <a:ext cx="4445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微软雅黑" panose="020B0503020204020204" pitchFamily="34" charset="-122"/>
                    <a:ea typeface="微软雅黑" panose="020B0503020204020204" pitchFamily="34" charset="-122"/>
                  </a:rPr>
                  <a:t>1</a:t>
                </a:r>
                <a:endParaRPr lang="zh-CN" altLang="en-US">
                  <a:latin typeface="微软雅黑" panose="020B0503020204020204" pitchFamily="34" charset="-122"/>
                  <a:ea typeface="微软雅黑" panose="020B0503020204020204" pitchFamily="34" charset="-122"/>
                </a:endParaRPr>
              </a:p>
            </p:txBody>
          </p:sp>
        </p:grpSp>
        <p:grpSp>
          <p:nvGrpSpPr>
            <p:cNvPr id="22026" name="组合 22026"/>
            <p:cNvGrpSpPr/>
            <p:nvPr/>
          </p:nvGrpSpPr>
          <p:grpSpPr>
            <a:xfrm>
              <a:off x="5168900" y="5557159"/>
              <a:ext cx="7023100" cy="2069843"/>
              <a:chOff x="5168900" y="5557159"/>
              <a:chExt cx="7023100" cy="2069843"/>
            </a:xfrm>
          </p:grpSpPr>
          <p:sp>
            <p:nvSpPr>
              <p:cNvPr id="22027" name="Object 22027"/>
              <p:cNvSpPr txBox="1"/>
              <p:nvPr/>
            </p:nvSpPr>
            <p:spPr>
              <a:xfrm>
                <a:off x="5168900" y="6549784"/>
                <a:ext cx="7023100" cy="1077218"/>
              </a:xfrm>
              <a:prstGeom prst="rect">
                <a:avLst/>
              </a:prstGeom>
            </p:spPr>
            <p:txBody>
              <a:bodyPr vert="horz" wrap="square" lIns="0" tIns="0" rIns="0" bIns="0" rtlCol="0" anchor="t" anchorCtr="0">
                <a:spAutoFit/>
              </a:bodyPr>
              <a:lstStyle/>
              <a:p>
                <a:pPr>
                  <a:lnSpc>
                    <a:spcPct val="125000"/>
                  </a:lnSpc>
                </a:pPr>
                <a:r>
                  <a:rPr lang="zh-CN" altLang="en-US" sz="2800" dirty="0">
                    <a:solidFill>
                      <a:srgbClr val="999999"/>
                    </a:solidFill>
                    <a:latin typeface="微软雅黑" panose="020B0503020204020204" pitchFamily="34" charset="-122"/>
                    <a:ea typeface="微软雅黑" panose="020B0503020204020204" pitchFamily="34" charset="-122"/>
                  </a:rPr>
                  <a:t>测控技术与仪器、无损检测、金属材料等相关专业</a:t>
                </a:r>
                <a:endParaRPr lang="zh-CN" altLang="en-US" dirty="0">
                  <a:latin typeface="微软雅黑" panose="020B0503020204020204" pitchFamily="34" charset="-122"/>
                  <a:ea typeface="微软雅黑" panose="020B0503020204020204" pitchFamily="34" charset="-122"/>
                </a:endParaRPr>
              </a:p>
            </p:txBody>
          </p:sp>
          <p:sp>
            <p:nvSpPr>
              <p:cNvPr id="22028" name="Object 22028"/>
              <p:cNvSpPr txBox="1"/>
              <p:nvPr/>
            </p:nvSpPr>
            <p:spPr>
              <a:xfrm>
                <a:off x="516890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专业要求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9" name="组合 22029"/>
          <p:cNvGrpSpPr/>
          <p:nvPr/>
        </p:nvGrpSpPr>
        <p:grpSpPr>
          <a:xfrm>
            <a:off x="3425429" y="9494159"/>
            <a:ext cx="8690371" cy="2610050"/>
            <a:chOff x="3265488" y="9494159"/>
            <a:chExt cx="8690371" cy="2610050"/>
          </a:xfrm>
        </p:grpSpPr>
        <p:grpSp>
          <p:nvGrpSpPr>
            <p:cNvPr id="22030" name="组合 22030"/>
            <p:cNvGrpSpPr/>
            <p:nvPr/>
          </p:nvGrpSpPr>
          <p:grpSpPr>
            <a:xfrm>
              <a:off x="3265488" y="9513886"/>
              <a:ext cx="1292224" cy="1292224"/>
              <a:chOff x="3265488" y="9513886"/>
              <a:chExt cx="1292224" cy="1292224"/>
            </a:xfrm>
          </p:grpSpPr>
          <p:pic>
            <p:nvPicPr>
              <p:cNvPr id="922031" name="image 22031"/>
              <p:cNvPicPr>
                <a:picLocks noChangeAspect="1"/>
              </p:cNvPicPr>
              <p:nvPr/>
            </p:nvPicPr>
            <p:blipFill>
              <a:blip r:embed="rId8"/>
              <a:srcRect/>
              <a:stretch>
                <a:fillRect/>
              </a:stretch>
            </p:blipFill>
            <p:spPr>
              <a:xfrm>
                <a:off x="3265488" y="9513886"/>
                <a:ext cx="1292224" cy="1292224"/>
              </a:xfrm>
              <a:prstGeom prst="rect">
                <a:avLst/>
              </a:prstGeom>
            </p:spPr>
          </p:pic>
          <p:sp>
            <p:nvSpPr>
              <p:cNvPr id="22032" name="Object 22032"/>
              <p:cNvSpPr txBox="1"/>
              <p:nvPr/>
            </p:nvSpPr>
            <p:spPr>
              <a:xfrm>
                <a:off x="3676650" y="9658349"/>
                <a:ext cx="4699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FFFFFF"/>
                    </a:solidFill>
                    <a:latin typeface="微软雅黑" panose="020B0503020204020204" pitchFamily="34" charset="-122"/>
                    <a:ea typeface="微软雅黑" panose="020B0503020204020204" pitchFamily="34" charset="-122"/>
                  </a:rPr>
                  <a:t>3</a:t>
                </a:r>
                <a:endParaRPr lang="zh-CN" altLang="en-US">
                  <a:latin typeface="微软雅黑" panose="020B0503020204020204" pitchFamily="34" charset="-122"/>
                  <a:ea typeface="微软雅黑" panose="020B0503020204020204" pitchFamily="34" charset="-122"/>
                </a:endParaRPr>
              </a:p>
            </p:txBody>
          </p:sp>
        </p:grpSp>
        <p:grpSp>
          <p:nvGrpSpPr>
            <p:cNvPr id="22033" name="组合 22033"/>
            <p:cNvGrpSpPr/>
            <p:nvPr/>
          </p:nvGrpSpPr>
          <p:grpSpPr>
            <a:xfrm>
              <a:off x="5008959" y="9494159"/>
              <a:ext cx="6946900" cy="2610050"/>
              <a:chOff x="5008959" y="9494159"/>
              <a:chExt cx="6946900" cy="2610050"/>
            </a:xfrm>
          </p:grpSpPr>
          <p:sp>
            <p:nvSpPr>
              <p:cNvPr id="22034" name="Object 22034"/>
              <p:cNvSpPr txBox="1"/>
              <p:nvPr/>
            </p:nvSpPr>
            <p:spPr>
              <a:xfrm>
                <a:off x="5008959" y="10488769"/>
                <a:ext cx="6845300" cy="1615440"/>
              </a:xfrm>
              <a:prstGeom prst="rect">
                <a:avLst/>
              </a:prstGeom>
            </p:spPr>
            <p:txBody>
              <a:bodyPr vert="horz" wrap="square" lIns="0" tIns="0" rIns="0" bIns="0" rtlCol="0" anchor="t" anchorCtr="0">
                <a:spAutoFit/>
              </a:bodyPr>
              <a:lstStyle/>
              <a:p>
                <a:pPr algn="l">
                  <a:lnSpc>
                    <a:spcPct val="125000"/>
                  </a:lnSpc>
                </a:pPr>
                <a:r>
                  <a:rPr lang="zh-CN" sz="2800" b="0" i="0" dirty="0" smtClean="0">
                    <a:solidFill>
                      <a:srgbClr val="999999"/>
                    </a:solidFill>
                    <a:latin typeface="微软雅黑" panose="020B0503020204020204" pitchFamily="34" charset="-122"/>
                    <a:ea typeface="微软雅黑" panose="020B0503020204020204" pitchFamily="34" charset="-122"/>
                  </a:rPr>
                  <a:t>大学英语四级（CET-4）</a:t>
                </a:r>
                <a:r>
                  <a:rPr lang="zh-CN" sz="2800" dirty="0" smtClean="0">
                    <a:solidFill>
                      <a:srgbClr val="999999"/>
                    </a:solidFill>
                    <a:latin typeface="微软雅黑" panose="020B0503020204020204" pitchFamily="34" charset="-122"/>
                    <a:ea typeface="微软雅黑" panose="020B0503020204020204" pitchFamily="34" charset="-122"/>
                    <a:sym typeface="+mn-ea"/>
                  </a:rPr>
                  <a:t>及以上水平</a:t>
                </a:r>
                <a:r>
                  <a:rPr lang="zh-CN" sz="2800" b="0" i="0" dirty="0" smtClean="0">
                    <a:solidFill>
                      <a:srgbClr val="999999"/>
                    </a:solidFill>
                    <a:latin typeface="微软雅黑" panose="020B0503020204020204" pitchFamily="34" charset="-122"/>
                    <a:ea typeface="微软雅黑" panose="020B0503020204020204" pitchFamily="34" charset="-122"/>
                  </a:rPr>
                  <a:t>，</a:t>
                </a:r>
                <a:r>
                  <a:rPr lang="zh-CN" sz="2800" dirty="0" smtClean="0">
                    <a:solidFill>
                      <a:srgbClr val="999999"/>
                    </a:solidFill>
                    <a:latin typeface="微软雅黑" panose="020B0503020204020204" pitchFamily="34" charset="-122"/>
                    <a:ea typeface="微软雅黑" panose="020B0503020204020204" pitchFamily="34" charset="-122"/>
                    <a:sym typeface="+mn-ea"/>
                  </a:rPr>
                  <a:t>雅思5.5、托福70分可相当于大学英语四级</a:t>
                </a:r>
                <a:endParaRPr lang="zh-CN" sz="2800" dirty="0" smtClean="0">
                  <a:solidFill>
                    <a:srgbClr val="999999"/>
                  </a:solidFill>
                  <a:latin typeface="微软雅黑" panose="020B0503020204020204" pitchFamily="34" charset="-122"/>
                  <a:ea typeface="微软雅黑" panose="020B0503020204020204" pitchFamily="34" charset="-122"/>
                </a:endParaRPr>
              </a:p>
              <a:p>
                <a:pPr algn="l">
                  <a:lnSpc>
                    <a:spcPct val="125000"/>
                  </a:lnSpc>
                </a:pPr>
                <a:r>
                  <a:rPr lang="zh-CN" sz="2800" b="0" i="0" dirty="0" smtClean="0">
                    <a:solidFill>
                      <a:srgbClr val="999999"/>
                    </a:solidFill>
                    <a:latin typeface="微软雅黑" panose="020B0503020204020204" pitchFamily="34" charset="-122"/>
                    <a:ea typeface="微软雅黑" panose="020B0503020204020204" pitchFamily="34" charset="-122"/>
                  </a:rPr>
                  <a:t>身体健康，能适应倒班工作需要</a:t>
                </a:r>
                <a:endParaRPr lang="zh-CN" altLang="en-US" dirty="0">
                  <a:latin typeface="微软雅黑" panose="020B0503020204020204" pitchFamily="34" charset="-122"/>
                  <a:ea typeface="微软雅黑" panose="020B0503020204020204" pitchFamily="34" charset="-122"/>
                </a:endParaRPr>
              </a:p>
            </p:txBody>
          </p:sp>
          <p:sp>
            <p:nvSpPr>
              <p:cNvPr id="22035" name="Object 22035"/>
              <p:cNvSpPr txBox="1"/>
              <p:nvPr/>
            </p:nvSpPr>
            <p:spPr>
              <a:xfrm>
                <a:off x="5008959"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英语要求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36" name="组合 22036"/>
          <p:cNvGrpSpPr/>
          <p:nvPr/>
        </p:nvGrpSpPr>
        <p:grpSpPr>
          <a:xfrm>
            <a:off x="13425487" y="9494159"/>
            <a:ext cx="1292224" cy="1292224"/>
            <a:chOff x="13425487" y="9494159"/>
            <a:chExt cx="1292224" cy="1292224"/>
          </a:xfrm>
        </p:grpSpPr>
        <p:pic>
          <p:nvPicPr>
            <p:cNvPr id="922037" name="image 22037"/>
            <p:cNvPicPr>
              <a:picLocks noChangeAspect="1"/>
            </p:cNvPicPr>
            <p:nvPr/>
          </p:nvPicPr>
          <p:blipFill>
            <a:blip r:embed="rId9"/>
            <a:srcRect/>
            <a:stretch>
              <a:fillRect/>
            </a:stretch>
          </p:blipFill>
          <p:spPr>
            <a:xfrm>
              <a:off x="13425487" y="9494159"/>
              <a:ext cx="1292224" cy="1292224"/>
            </a:xfrm>
            <a:prstGeom prst="rect">
              <a:avLst/>
            </a:prstGeom>
          </p:spPr>
        </p:pic>
        <p:sp>
          <p:nvSpPr>
            <p:cNvPr id="22038" name="Object 22038"/>
            <p:cNvSpPr txBox="1"/>
            <p:nvPr/>
          </p:nvSpPr>
          <p:spPr>
            <a:xfrm>
              <a:off x="13849350" y="963862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4</a:t>
              </a:r>
              <a:endParaRPr lang="zh-CN" altLang="en-US"/>
            </a:p>
          </p:txBody>
        </p:sp>
      </p:grpSp>
      <p:grpSp>
        <p:nvGrpSpPr>
          <p:cNvPr id="22039" name="组合 22039"/>
          <p:cNvGrpSpPr/>
          <p:nvPr/>
        </p:nvGrpSpPr>
        <p:grpSpPr>
          <a:xfrm>
            <a:off x="15246608" y="9494159"/>
            <a:ext cx="5880100" cy="1531105"/>
            <a:chOff x="15246608" y="9494159"/>
            <a:chExt cx="5880100" cy="1531105"/>
          </a:xfrm>
        </p:grpSpPr>
        <p:sp>
          <p:nvSpPr>
            <p:cNvPr id="22040" name="Object 22040"/>
            <p:cNvSpPr txBox="1"/>
            <p:nvPr/>
          </p:nvSpPr>
          <p:spPr>
            <a:xfrm>
              <a:off x="15246608" y="10486784"/>
              <a:ext cx="5880100" cy="538480"/>
            </a:xfrm>
            <a:prstGeom prst="rect">
              <a:avLst/>
            </a:prstGeom>
          </p:spPr>
          <p:txBody>
            <a:bodyPr vert="horz" wrap="square" lIns="0" tIns="0" rIns="0" bIns="0" rtlCol="0" anchor="t" anchorCtr="0">
              <a:spAutoFit/>
            </a:bodyPr>
            <a:lstStyle/>
            <a:p>
              <a:pPr>
                <a:lnSpc>
                  <a:spcPct val="125000"/>
                </a:lnSpc>
              </a:pPr>
              <a:r>
                <a:rPr lang="zh-CN" altLang="en-US" sz="2800" dirty="0">
                  <a:solidFill>
                    <a:srgbClr val="999999"/>
                  </a:solidFill>
                  <a:latin typeface="微软雅黑" panose="020B0503020204020204" pitchFamily="34" charset="-122"/>
                  <a:ea typeface="微软雅黑" panose="020B0503020204020204" pitchFamily="34" charset="-122"/>
                </a:rPr>
                <a:t>上海、西安、昆明、南京</a:t>
              </a:r>
              <a:endParaRPr lang="zh-CN" altLang="en-US" dirty="0">
                <a:latin typeface="微软雅黑" panose="020B0503020204020204" pitchFamily="34" charset="-122"/>
                <a:ea typeface="微软雅黑" panose="020B0503020204020204" pitchFamily="34" charset="-122"/>
              </a:endParaRPr>
            </a:p>
          </p:txBody>
        </p:sp>
        <p:sp>
          <p:nvSpPr>
            <p:cNvPr id="22041" name="Object 22041"/>
            <p:cNvSpPr txBox="1"/>
            <p:nvPr/>
          </p:nvSpPr>
          <p:spPr>
            <a:xfrm>
              <a:off x="15246608" y="9494159"/>
              <a:ext cx="58166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工作地点</a:t>
              </a:r>
              <a:endParaRPr lang="zh-CN" altLang="en-US" b="1" dirty="0">
                <a:latin typeface="微软雅黑" panose="020B0503020204020204" pitchFamily="34" charset="-122"/>
                <a:ea typeface="微软雅黑" panose="020B0503020204020204" pitchFamily="34" charset="-122"/>
              </a:endParaRPr>
            </a:p>
          </p:txBody>
        </p:sp>
      </p:grpSp>
      <p:pic>
        <p:nvPicPr>
          <p:cNvPr id="922042" name="image 22042"/>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2" name="组合 2102"/>
          <p:cNvGrpSpPr/>
          <p:nvPr/>
        </p:nvGrpSpPr>
        <p:grpSpPr>
          <a:xfrm>
            <a:off x="1270000" y="1142996"/>
            <a:ext cx="381001" cy="11430006"/>
            <a:chOff x="1270000" y="1142996"/>
            <a:chExt cx="381001" cy="11430006"/>
          </a:xfrm>
        </p:grpSpPr>
        <p:grpSp>
          <p:nvGrpSpPr>
            <p:cNvPr id="2103" name="组合 2103"/>
            <p:cNvGrpSpPr/>
            <p:nvPr/>
          </p:nvGrpSpPr>
          <p:grpSpPr>
            <a:xfrm>
              <a:off x="1270000" y="5867400"/>
              <a:ext cx="381000" cy="1854202"/>
              <a:chOff x="1270000" y="5867400"/>
              <a:chExt cx="381000" cy="1854202"/>
            </a:xfrm>
          </p:grpSpPr>
          <p:pic>
            <p:nvPicPr>
              <p:cNvPr id="92104" name="image 2104"/>
              <p:cNvPicPr>
                <a:picLocks noChangeAspect="1"/>
              </p:cNvPicPr>
              <p:nvPr/>
            </p:nvPicPr>
            <p:blipFill>
              <a:blip r:embed="rId1"/>
              <a:srcRect/>
              <a:stretch>
                <a:fillRect/>
              </a:stretch>
            </p:blipFill>
            <p:spPr>
              <a:xfrm>
                <a:off x="1270000" y="7352485"/>
                <a:ext cx="346365" cy="369117"/>
              </a:xfrm>
              <a:prstGeom prst="rect">
                <a:avLst/>
              </a:prstGeom>
            </p:spPr>
          </p:pic>
          <p:pic>
            <p:nvPicPr>
              <p:cNvPr id="92105" name="image 2105"/>
              <p:cNvPicPr>
                <a:picLocks noChangeAspect="1"/>
              </p:cNvPicPr>
              <p:nvPr/>
            </p:nvPicPr>
            <p:blipFill>
              <a:blip r:embed="rId2"/>
              <a:srcRect/>
              <a:stretch>
                <a:fillRect/>
              </a:stretch>
            </p:blipFill>
            <p:spPr>
              <a:xfrm>
                <a:off x="1270000" y="5867400"/>
                <a:ext cx="355600" cy="406400"/>
              </a:xfrm>
              <a:prstGeom prst="rect">
                <a:avLst/>
              </a:prstGeom>
            </p:spPr>
          </p:pic>
          <p:pic>
            <p:nvPicPr>
              <p:cNvPr id="92106" name="image 2106"/>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107" name="组合 2107"/>
            <p:cNvGrpSpPr/>
            <p:nvPr/>
          </p:nvGrpSpPr>
          <p:grpSpPr>
            <a:xfrm>
              <a:off x="1270000" y="1142996"/>
              <a:ext cx="381001" cy="4318006"/>
              <a:chOff x="1270000" y="1142996"/>
              <a:chExt cx="381001" cy="4318006"/>
            </a:xfrm>
          </p:grpSpPr>
          <p:pic>
            <p:nvPicPr>
              <p:cNvPr id="92108" name="image 2108"/>
              <p:cNvPicPr>
                <a:picLocks noChangeAspect="1"/>
              </p:cNvPicPr>
              <p:nvPr/>
            </p:nvPicPr>
            <p:blipFill>
              <a:blip r:embed="rId4"/>
              <a:srcRect/>
              <a:stretch>
                <a:fillRect/>
              </a:stretch>
            </p:blipFill>
            <p:spPr>
              <a:xfrm>
                <a:off x="1447800" y="1904996"/>
                <a:ext cx="25398" cy="3556005"/>
              </a:xfrm>
              <a:prstGeom prst="rect">
                <a:avLst/>
              </a:prstGeom>
            </p:spPr>
          </p:pic>
          <p:pic>
            <p:nvPicPr>
              <p:cNvPr id="92109" name="image 2109"/>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1010" name="组合 21010"/>
            <p:cNvGrpSpPr/>
            <p:nvPr/>
          </p:nvGrpSpPr>
          <p:grpSpPr>
            <a:xfrm>
              <a:off x="1308099" y="8254998"/>
              <a:ext cx="317498" cy="4318004"/>
              <a:chOff x="1308099" y="8254998"/>
              <a:chExt cx="317498" cy="4318004"/>
            </a:xfrm>
          </p:grpSpPr>
          <p:pic>
            <p:nvPicPr>
              <p:cNvPr id="921011" name="image 21011"/>
              <p:cNvPicPr>
                <a:picLocks noChangeAspect="1"/>
              </p:cNvPicPr>
              <p:nvPr/>
            </p:nvPicPr>
            <p:blipFill>
              <a:blip r:embed="rId6"/>
              <a:srcRect/>
              <a:stretch>
                <a:fillRect/>
              </a:stretch>
            </p:blipFill>
            <p:spPr>
              <a:xfrm>
                <a:off x="1447800" y="8254998"/>
                <a:ext cx="25398" cy="2285999"/>
              </a:xfrm>
              <a:prstGeom prst="rect">
                <a:avLst/>
              </a:prstGeom>
            </p:spPr>
          </p:pic>
          <p:pic>
            <p:nvPicPr>
              <p:cNvPr id="921012" name="image 21012"/>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21013" name="Object 21013"/>
          <p:cNvSpPr txBox="1"/>
          <p:nvPr/>
        </p:nvSpPr>
        <p:spPr>
          <a:xfrm>
            <a:off x="13247254" y="3114146"/>
            <a:ext cx="10314084" cy="1624330"/>
          </a:xfrm>
          <a:prstGeom prst="rect">
            <a:avLst/>
          </a:prstGeom>
        </p:spPr>
        <p:txBody>
          <a:bodyPr vert="horz" wrap="square" lIns="0" tIns="0" rIns="0" bIns="0" rtlCol="0" anchor="t" anchorCtr="0">
            <a:spAutoFit/>
          </a:bodyPr>
          <a:lstStyle/>
          <a:p>
            <a:pPr algn="r">
              <a:lnSpc>
                <a:spcPct val="110000"/>
              </a:lnSpc>
            </a:pPr>
            <a:r>
              <a:rPr lang="zh-CN" altLang="en-US" sz="9600" b="1" dirty="0">
                <a:solidFill>
                  <a:srgbClr val="333333"/>
                </a:solidFill>
                <a:latin typeface="微软雅黑" panose="020B0503020204020204" pitchFamily="34" charset="-122"/>
                <a:ea typeface="微软雅黑" panose="020B0503020204020204" pitchFamily="34" charset="-122"/>
              </a:rPr>
              <a:t>部附件修理</a:t>
            </a:r>
            <a:endParaRPr lang="zh-CN" altLang="en-US" b="1" dirty="0">
              <a:latin typeface="微软雅黑" panose="020B0503020204020204" pitchFamily="34" charset="-122"/>
              <a:ea typeface="微软雅黑" panose="020B0503020204020204" pitchFamily="34" charset="-122"/>
            </a:endParaRPr>
          </a:p>
        </p:txBody>
      </p:sp>
      <p:grpSp>
        <p:nvGrpSpPr>
          <p:cNvPr id="21014" name="组合 21014"/>
          <p:cNvGrpSpPr/>
          <p:nvPr/>
        </p:nvGrpSpPr>
        <p:grpSpPr>
          <a:xfrm>
            <a:off x="13001960" y="5195975"/>
            <a:ext cx="10559377" cy="1103223"/>
            <a:chOff x="13001960" y="4447833"/>
            <a:chExt cx="10559377" cy="1103223"/>
          </a:xfrm>
        </p:grpSpPr>
        <p:sp>
          <p:nvSpPr>
            <p:cNvPr id="21015" name="Object 21015"/>
            <p:cNvSpPr txBox="1"/>
            <p:nvPr/>
          </p:nvSpPr>
          <p:spPr>
            <a:xfrm>
              <a:off x="13001961" y="4447833"/>
              <a:ext cx="10134600" cy="729815"/>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从事飞机部附件排故以及修理工作</a:t>
              </a:r>
              <a:endParaRPr lang="zh-CN" altLang="en-US" dirty="0">
                <a:latin typeface="微软雅黑" panose="020B0503020204020204" pitchFamily="34" charset="-122"/>
                <a:ea typeface="微软雅黑" panose="020B0503020204020204" pitchFamily="34" charset="-122"/>
              </a:endParaRPr>
            </a:p>
          </p:txBody>
        </p:sp>
        <p:pic>
          <p:nvPicPr>
            <p:cNvPr id="921016" name="image 21016"/>
            <p:cNvPicPr>
              <a:picLocks noChangeAspect="1"/>
            </p:cNvPicPr>
            <p:nvPr/>
          </p:nvPicPr>
          <p:blipFill>
            <a:blip r:embed="rId8"/>
            <a:srcRect/>
            <a:stretch>
              <a:fillRect/>
            </a:stretch>
          </p:blipFill>
          <p:spPr>
            <a:xfrm>
              <a:off x="13001960" y="5525658"/>
              <a:ext cx="10559377" cy="25398"/>
            </a:xfrm>
            <a:prstGeom prst="rect">
              <a:avLst/>
            </a:prstGeom>
          </p:spPr>
        </p:pic>
      </p:grpSp>
      <p:grpSp>
        <p:nvGrpSpPr>
          <p:cNvPr id="21017" name="组合 21017"/>
          <p:cNvGrpSpPr/>
          <p:nvPr/>
        </p:nvGrpSpPr>
        <p:grpSpPr>
          <a:xfrm>
            <a:off x="13036595" y="6538442"/>
            <a:ext cx="10559378" cy="1972676"/>
            <a:chOff x="13001960" y="5843858"/>
            <a:chExt cx="10559378" cy="1972676"/>
          </a:xfrm>
        </p:grpSpPr>
        <p:sp>
          <p:nvSpPr>
            <p:cNvPr id="21018" name="Object 21018"/>
            <p:cNvSpPr txBox="1"/>
            <p:nvPr/>
          </p:nvSpPr>
          <p:spPr>
            <a:xfrm>
              <a:off x="13001960" y="5843858"/>
              <a:ext cx="10134600" cy="1533112"/>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熟练掌握部附件手册内容，依据工卡要求，完成飞机部附件的分解、清洗、装配、测试和改装等工作</a:t>
              </a:r>
              <a:endParaRPr lang="zh-CN" altLang="en-US" dirty="0">
                <a:latin typeface="微软雅黑" panose="020B0503020204020204" pitchFamily="34" charset="-122"/>
                <a:ea typeface="微软雅黑" panose="020B0503020204020204" pitchFamily="34" charset="-122"/>
              </a:endParaRPr>
            </a:p>
          </p:txBody>
        </p:sp>
        <p:pic>
          <p:nvPicPr>
            <p:cNvPr id="921019" name="image 21019"/>
            <p:cNvPicPr>
              <a:picLocks noChangeAspect="1"/>
            </p:cNvPicPr>
            <p:nvPr/>
          </p:nvPicPr>
          <p:blipFill>
            <a:blip r:embed="rId8"/>
            <a:srcRect/>
            <a:stretch>
              <a:fillRect/>
            </a:stretch>
          </p:blipFill>
          <p:spPr>
            <a:xfrm>
              <a:off x="13001961" y="7791136"/>
              <a:ext cx="10559377" cy="25398"/>
            </a:xfrm>
            <a:prstGeom prst="rect">
              <a:avLst/>
            </a:prstGeom>
          </p:spPr>
        </p:pic>
      </p:grpSp>
      <p:grpSp>
        <p:nvGrpSpPr>
          <p:cNvPr id="21020" name="组合 21020"/>
          <p:cNvGrpSpPr/>
          <p:nvPr/>
        </p:nvGrpSpPr>
        <p:grpSpPr>
          <a:xfrm>
            <a:off x="13001959" y="8784544"/>
            <a:ext cx="10594014" cy="1812848"/>
            <a:chOff x="13001961" y="3894180"/>
            <a:chExt cx="10594014" cy="3648151"/>
          </a:xfrm>
        </p:grpSpPr>
        <p:sp>
          <p:nvSpPr>
            <p:cNvPr id="21021" name="Object 21021"/>
            <p:cNvSpPr txBox="1"/>
            <p:nvPr/>
          </p:nvSpPr>
          <p:spPr>
            <a:xfrm>
              <a:off x="13001961" y="3894180"/>
              <a:ext cx="10134600" cy="3085215"/>
            </a:xfrm>
            <a:prstGeom prst="rect">
              <a:avLst/>
            </a:prstGeom>
          </p:spPr>
          <p:txBody>
            <a:bodyPr vert="horz" wrap="square" lIns="0" tIns="0" rIns="0" bIns="0" rtlCol="0" anchor="t" anchorCtr="0">
              <a:spAutoFit/>
            </a:bodyPr>
            <a:lstStyle/>
            <a:p>
              <a:pPr algn="just">
                <a:lnSpc>
                  <a:spcPct val="145000"/>
                </a:lnSpc>
              </a:pPr>
              <a:r>
                <a:rPr lang="zh-CN" altLang="en-US" sz="3600" dirty="0">
                  <a:solidFill>
                    <a:srgbClr val="000000"/>
                  </a:solidFill>
                  <a:latin typeface="微软雅黑" panose="020B0503020204020204" pitchFamily="34" charset="-122"/>
                  <a:ea typeface="微软雅黑" panose="020B0503020204020204" pitchFamily="34" charset="-122"/>
                </a:rPr>
                <a:t>根据工作手册完成航材领用、工卡签署、出具修理报告等</a:t>
              </a:r>
              <a:endParaRPr lang="zh-CN" altLang="en-US" dirty="0">
                <a:latin typeface="微软雅黑" panose="020B0503020204020204" pitchFamily="34" charset="-122"/>
                <a:ea typeface="微软雅黑" panose="020B0503020204020204" pitchFamily="34" charset="-122"/>
              </a:endParaRPr>
            </a:p>
          </p:txBody>
        </p:sp>
        <p:pic>
          <p:nvPicPr>
            <p:cNvPr id="921022" name="image 21022"/>
            <p:cNvPicPr>
              <a:picLocks noChangeAspect="1"/>
            </p:cNvPicPr>
            <p:nvPr/>
          </p:nvPicPr>
          <p:blipFill>
            <a:blip r:embed="rId8"/>
            <a:srcRect/>
            <a:stretch>
              <a:fillRect/>
            </a:stretch>
          </p:blipFill>
          <p:spPr>
            <a:xfrm>
              <a:off x="13036598" y="7516933"/>
              <a:ext cx="10559377" cy="25398"/>
            </a:xfrm>
            <a:prstGeom prst="rect">
              <a:avLst/>
            </a:prstGeom>
          </p:spPr>
        </p:pic>
      </p:grpSp>
      <p:pic>
        <p:nvPicPr>
          <p:cNvPr id="921026" name="image 21026"/>
          <p:cNvPicPr>
            <a:picLocks noChangeAspect="1"/>
          </p:cNvPicPr>
          <p:nvPr/>
        </p:nvPicPr>
        <p:blipFill>
          <a:blip r:embed="rId9"/>
          <a:srcRect/>
          <a:stretch>
            <a:fillRect/>
          </a:stretch>
        </p:blipFill>
        <p:spPr>
          <a:xfrm>
            <a:off x="318329" y="337074"/>
            <a:ext cx="5565504" cy="815803"/>
          </a:xfrm>
          <a:prstGeom prst="rect">
            <a:avLst/>
          </a:prstGeom>
        </p:spPr>
      </p:pic>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3268" y="3968138"/>
            <a:ext cx="8769520" cy="584634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 name="组合 2201"/>
          <p:cNvGrpSpPr/>
          <p:nvPr/>
        </p:nvGrpSpPr>
        <p:grpSpPr>
          <a:xfrm>
            <a:off x="1270000" y="1142996"/>
            <a:ext cx="381001" cy="11430006"/>
            <a:chOff x="1270000" y="1142996"/>
            <a:chExt cx="381001" cy="11430006"/>
          </a:xfrm>
        </p:grpSpPr>
        <p:grpSp>
          <p:nvGrpSpPr>
            <p:cNvPr id="2202" name="组合 2202"/>
            <p:cNvGrpSpPr/>
            <p:nvPr/>
          </p:nvGrpSpPr>
          <p:grpSpPr>
            <a:xfrm>
              <a:off x="1270000" y="5867400"/>
              <a:ext cx="381000" cy="1854202"/>
              <a:chOff x="1270000" y="5867400"/>
              <a:chExt cx="381000" cy="1854202"/>
            </a:xfrm>
          </p:grpSpPr>
          <p:pic>
            <p:nvPicPr>
              <p:cNvPr id="92203" name="image 2203"/>
              <p:cNvPicPr>
                <a:picLocks noChangeAspect="1"/>
              </p:cNvPicPr>
              <p:nvPr/>
            </p:nvPicPr>
            <p:blipFill>
              <a:blip r:embed="rId1"/>
              <a:srcRect/>
              <a:stretch>
                <a:fillRect/>
              </a:stretch>
            </p:blipFill>
            <p:spPr>
              <a:xfrm>
                <a:off x="1270000" y="7352485"/>
                <a:ext cx="346365" cy="369117"/>
              </a:xfrm>
              <a:prstGeom prst="rect">
                <a:avLst/>
              </a:prstGeom>
            </p:spPr>
          </p:pic>
          <p:pic>
            <p:nvPicPr>
              <p:cNvPr id="92204" name="image 2204"/>
              <p:cNvPicPr>
                <a:picLocks noChangeAspect="1"/>
              </p:cNvPicPr>
              <p:nvPr/>
            </p:nvPicPr>
            <p:blipFill>
              <a:blip r:embed="rId2"/>
              <a:srcRect/>
              <a:stretch>
                <a:fillRect/>
              </a:stretch>
            </p:blipFill>
            <p:spPr>
              <a:xfrm>
                <a:off x="1270000" y="5867400"/>
                <a:ext cx="355600" cy="406400"/>
              </a:xfrm>
              <a:prstGeom prst="rect">
                <a:avLst/>
              </a:prstGeom>
            </p:spPr>
          </p:pic>
          <p:pic>
            <p:nvPicPr>
              <p:cNvPr id="92205" name="image 2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206" name="组合 2206"/>
            <p:cNvGrpSpPr/>
            <p:nvPr/>
          </p:nvGrpSpPr>
          <p:grpSpPr>
            <a:xfrm>
              <a:off x="1270000" y="1142996"/>
              <a:ext cx="381001" cy="4318006"/>
              <a:chOff x="1270000" y="1142996"/>
              <a:chExt cx="381001" cy="4318006"/>
            </a:xfrm>
          </p:grpSpPr>
          <p:pic>
            <p:nvPicPr>
              <p:cNvPr id="92207" name="image 2207"/>
              <p:cNvPicPr>
                <a:picLocks noChangeAspect="1"/>
              </p:cNvPicPr>
              <p:nvPr/>
            </p:nvPicPr>
            <p:blipFill>
              <a:blip r:embed="rId4"/>
              <a:srcRect/>
              <a:stretch>
                <a:fillRect/>
              </a:stretch>
            </p:blipFill>
            <p:spPr>
              <a:xfrm>
                <a:off x="1447800" y="1904996"/>
                <a:ext cx="25398" cy="3556005"/>
              </a:xfrm>
              <a:prstGeom prst="rect">
                <a:avLst/>
              </a:prstGeom>
            </p:spPr>
          </p:pic>
          <p:pic>
            <p:nvPicPr>
              <p:cNvPr id="92208" name="image 2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209" name="组合 2209"/>
            <p:cNvGrpSpPr/>
            <p:nvPr/>
          </p:nvGrpSpPr>
          <p:grpSpPr>
            <a:xfrm>
              <a:off x="1308099" y="8254998"/>
              <a:ext cx="317498" cy="4318004"/>
              <a:chOff x="1308099" y="8254998"/>
              <a:chExt cx="317498" cy="4318004"/>
            </a:xfrm>
          </p:grpSpPr>
          <p:pic>
            <p:nvPicPr>
              <p:cNvPr id="922010" name="image 22010"/>
              <p:cNvPicPr>
                <a:picLocks noChangeAspect="1"/>
              </p:cNvPicPr>
              <p:nvPr/>
            </p:nvPicPr>
            <p:blipFill>
              <a:blip r:embed="rId6"/>
              <a:srcRect/>
              <a:stretch>
                <a:fillRect/>
              </a:stretch>
            </p:blipFill>
            <p:spPr>
              <a:xfrm>
                <a:off x="1447800" y="8254998"/>
                <a:ext cx="25398" cy="2285999"/>
              </a:xfrm>
              <a:prstGeom prst="rect">
                <a:avLst/>
              </a:prstGeom>
            </p:spPr>
          </p:pic>
          <p:pic>
            <p:nvPicPr>
              <p:cNvPr id="922011" name="image 22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22012" name="组合 22012"/>
          <p:cNvGrpSpPr/>
          <p:nvPr/>
        </p:nvGrpSpPr>
        <p:grpSpPr>
          <a:xfrm>
            <a:off x="3262510" y="1859872"/>
            <a:ext cx="11684000" cy="2525661"/>
            <a:chOff x="3262510" y="1859872"/>
            <a:chExt cx="11684000" cy="2525661"/>
          </a:xfrm>
        </p:grpSpPr>
        <p:sp>
          <p:nvSpPr>
            <p:cNvPr id="22013" name="Object 22013"/>
            <p:cNvSpPr txBox="1"/>
            <p:nvPr/>
          </p:nvSpPr>
          <p:spPr>
            <a:xfrm>
              <a:off x="3262510"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岗位要求</a:t>
              </a:r>
              <a:endParaRPr lang="zh-CN" altLang="en-US" b="1">
                <a:latin typeface="微软雅黑" panose="020B0503020204020204" pitchFamily="34" charset="-122"/>
                <a:ea typeface="微软雅黑" panose="020B0503020204020204" pitchFamily="34" charset="-122"/>
              </a:endParaRPr>
            </a:p>
          </p:txBody>
        </p:sp>
        <p:sp>
          <p:nvSpPr>
            <p:cNvPr id="22014" name="Object 22014"/>
            <p:cNvSpPr txBox="1"/>
            <p:nvPr/>
          </p:nvSpPr>
          <p:spPr>
            <a:xfrm>
              <a:off x="3262510" y="1859872"/>
              <a:ext cx="11684000" cy="777875"/>
            </a:xfrm>
            <a:prstGeom prst="rect">
              <a:avLst/>
            </a:prstGeom>
          </p:spPr>
          <p:txBody>
            <a:bodyPr vert="horz" wrap="square" lIns="0" tIns="0" rIns="0" bIns="0" rtlCol="0" anchor="t" anchorCtr="0">
              <a:spAutoFit/>
            </a:bodyPr>
            <a:lstStyle/>
            <a:p>
              <a:pPr>
                <a:lnSpc>
                  <a:spcPct val="110000"/>
                </a:lnSpc>
              </a:pPr>
              <a:r>
                <a:rPr lang="zh-CN" altLang="en-US" sz="4600" b="1" dirty="0">
                  <a:solidFill>
                    <a:srgbClr val="2A5177"/>
                  </a:solidFill>
                  <a:latin typeface="微软雅黑" panose="020B0503020204020204" pitchFamily="34" charset="-122"/>
                  <a:ea typeface="微软雅黑" panose="020B0503020204020204" pitchFamily="34" charset="-122"/>
                </a:rPr>
                <a:t>部附件修理</a:t>
              </a:r>
              <a:endParaRPr lang="zh-CN" altLang="en-US" sz="4600" b="1" dirty="0">
                <a:solidFill>
                  <a:srgbClr val="2A5177"/>
                </a:solidFill>
                <a:latin typeface="微软雅黑" panose="020B0503020204020204" pitchFamily="34" charset="-122"/>
                <a:ea typeface="微软雅黑" panose="020B0503020204020204" pitchFamily="34" charset="-122"/>
              </a:endParaRPr>
            </a:p>
          </p:txBody>
        </p:sp>
      </p:grpSp>
      <p:grpSp>
        <p:nvGrpSpPr>
          <p:cNvPr id="22015" name="组合 22015"/>
          <p:cNvGrpSpPr/>
          <p:nvPr/>
        </p:nvGrpSpPr>
        <p:grpSpPr>
          <a:xfrm>
            <a:off x="13425487" y="5557159"/>
            <a:ext cx="8695333" cy="1534082"/>
            <a:chOff x="13425487" y="5557159"/>
            <a:chExt cx="8695333" cy="1534082"/>
          </a:xfrm>
        </p:grpSpPr>
        <p:grpSp>
          <p:nvGrpSpPr>
            <p:cNvPr id="22016" name="组合 22016"/>
            <p:cNvGrpSpPr/>
            <p:nvPr/>
          </p:nvGrpSpPr>
          <p:grpSpPr>
            <a:xfrm>
              <a:off x="13425487" y="5576885"/>
              <a:ext cx="1292224" cy="1292224"/>
              <a:chOff x="13425487" y="5576885"/>
              <a:chExt cx="1292224" cy="1292224"/>
            </a:xfrm>
          </p:grpSpPr>
          <p:pic>
            <p:nvPicPr>
              <p:cNvPr id="922017" name="image 22017"/>
              <p:cNvPicPr>
                <a:picLocks noChangeAspect="1"/>
              </p:cNvPicPr>
              <p:nvPr/>
            </p:nvPicPr>
            <p:blipFill>
              <a:blip r:embed="rId8"/>
              <a:srcRect/>
              <a:stretch>
                <a:fillRect/>
              </a:stretch>
            </p:blipFill>
            <p:spPr>
              <a:xfrm>
                <a:off x="13425487" y="5576885"/>
                <a:ext cx="1292224" cy="1292224"/>
              </a:xfrm>
              <a:prstGeom prst="rect">
                <a:avLst/>
              </a:prstGeom>
            </p:spPr>
          </p:pic>
          <p:sp>
            <p:nvSpPr>
              <p:cNvPr id="22018" name="Object 22018"/>
              <p:cNvSpPr txBox="1"/>
              <p:nvPr/>
            </p:nvSpPr>
            <p:spPr>
              <a:xfrm>
                <a:off x="13773150" y="5765798"/>
                <a:ext cx="596900" cy="1015663"/>
              </a:xfrm>
              <a:prstGeom prst="rect">
                <a:avLst/>
              </a:prstGeom>
            </p:spPr>
            <p:txBody>
              <a:bodyPr vert="horz" wrap="square" lIns="0" tIns="0" rIns="0" bIns="0" rtlCol="0" anchor="t" anchorCtr="0">
                <a:spAutoFit/>
              </a:bodyPr>
              <a:lstStyle/>
              <a:p>
                <a:pPr algn="ctr">
                  <a:lnSpc>
                    <a:spcPct val="110000"/>
                  </a:lnSpc>
                </a:pPr>
                <a:r>
                  <a:rPr lang="zh-CN" sz="6000" b="0" i="0" dirty="0" smtClean="0">
                    <a:solidFill>
                      <a:srgbClr val="FFFFFF"/>
                    </a:solidFill>
                    <a:latin typeface="微软雅黑" panose="020B0503020204020204" pitchFamily="34" charset="-122"/>
                    <a:ea typeface="微软雅黑" panose="020B0503020204020204" pitchFamily="34" charset="-122"/>
                  </a:rPr>
                  <a:t>2</a:t>
                </a:r>
                <a:endParaRPr lang="zh-CN" altLang="en-US">
                  <a:latin typeface="微软雅黑" panose="020B0503020204020204" pitchFamily="34" charset="-122"/>
                  <a:ea typeface="微软雅黑" panose="020B0503020204020204" pitchFamily="34" charset="-122"/>
                </a:endParaRPr>
              </a:p>
            </p:txBody>
          </p:sp>
        </p:grpSp>
        <p:grpSp>
          <p:nvGrpSpPr>
            <p:cNvPr id="22019" name="组合 22019"/>
            <p:cNvGrpSpPr/>
            <p:nvPr/>
          </p:nvGrpSpPr>
          <p:grpSpPr>
            <a:xfrm>
              <a:off x="15173920" y="5557159"/>
              <a:ext cx="6946900" cy="1534082"/>
              <a:chOff x="15173920" y="5557159"/>
              <a:chExt cx="6946900" cy="1534082"/>
            </a:xfrm>
          </p:grpSpPr>
          <p:sp>
            <p:nvSpPr>
              <p:cNvPr id="22020" name="Object 22020"/>
              <p:cNvSpPr txBox="1"/>
              <p:nvPr/>
            </p:nvSpPr>
            <p:spPr>
              <a:xfrm>
                <a:off x="15173920" y="6552761"/>
                <a:ext cx="6845300" cy="538480"/>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理工类、综合类院校，应届本科及以上学历</a:t>
                </a:r>
                <a:endParaRPr lang="zh-CN" altLang="en-US">
                  <a:latin typeface="微软雅黑" panose="020B0503020204020204" pitchFamily="34" charset="-122"/>
                  <a:ea typeface="微软雅黑" panose="020B0503020204020204" pitchFamily="34" charset="-122"/>
                </a:endParaRPr>
              </a:p>
            </p:txBody>
          </p:sp>
          <p:sp>
            <p:nvSpPr>
              <p:cNvPr id="22021" name="Object 22021"/>
              <p:cNvSpPr txBox="1"/>
              <p:nvPr/>
            </p:nvSpPr>
            <p:spPr>
              <a:xfrm>
                <a:off x="1517392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学历要求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2" name="组合 22022"/>
          <p:cNvGrpSpPr/>
          <p:nvPr/>
        </p:nvGrpSpPr>
        <p:grpSpPr>
          <a:xfrm>
            <a:off x="3425429" y="5557159"/>
            <a:ext cx="8766571" cy="2069843"/>
            <a:chOff x="3425429" y="5557159"/>
            <a:chExt cx="8766571" cy="2069843"/>
          </a:xfrm>
        </p:grpSpPr>
        <p:grpSp>
          <p:nvGrpSpPr>
            <p:cNvPr id="22023" name="组合 22023"/>
            <p:cNvGrpSpPr/>
            <p:nvPr/>
          </p:nvGrpSpPr>
          <p:grpSpPr>
            <a:xfrm>
              <a:off x="3425429" y="5573909"/>
              <a:ext cx="1292224" cy="1292224"/>
              <a:chOff x="3425429" y="5573909"/>
              <a:chExt cx="1292224" cy="1292224"/>
            </a:xfrm>
          </p:grpSpPr>
          <p:pic>
            <p:nvPicPr>
              <p:cNvPr id="922024" name="image 22024"/>
              <p:cNvPicPr>
                <a:picLocks noChangeAspect="1"/>
              </p:cNvPicPr>
              <p:nvPr/>
            </p:nvPicPr>
            <p:blipFill>
              <a:blip r:embed="rId9"/>
              <a:srcRect/>
              <a:stretch>
                <a:fillRect/>
              </a:stretch>
            </p:blipFill>
            <p:spPr>
              <a:xfrm>
                <a:off x="3425429" y="5573909"/>
                <a:ext cx="1292224" cy="1292224"/>
              </a:xfrm>
              <a:prstGeom prst="rect">
                <a:avLst/>
              </a:prstGeom>
            </p:spPr>
          </p:pic>
          <p:sp>
            <p:nvSpPr>
              <p:cNvPr id="22025" name="Object 22025"/>
              <p:cNvSpPr txBox="1"/>
              <p:nvPr/>
            </p:nvSpPr>
            <p:spPr>
              <a:xfrm>
                <a:off x="3849291" y="5718371"/>
                <a:ext cx="4445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微软雅黑" panose="020B0503020204020204" pitchFamily="34" charset="-122"/>
                    <a:ea typeface="微软雅黑" panose="020B0503020204020204" pitchFamily="34" charset="-122"/>
                  </a:rPr>
                  <a:t>1</a:t>
                </a:r>
                <a:endParaRPr lang="zh-CN" altLang="en-US">
                  <a:latin typeface="微软雅黑" panose="020B0503020204020204" pitchFamily="34" charset="-122"/>
                  <a:ea typeface="微软雅黑" panose="020B0503020204020204" pitchFamily="34" charset="-122"/>
                </a:endParaRPr>
              </a:p>
            </p:txBody>
          </p:sp>
        </p:grpSp>
        <p:grpSp>
          <p:nvGrpSpPr>
            <p:cNvPr id="22026" name="组合 22026"/>
            <p:cNvGrpSpPr/>
            <p:nvPr/>
          </p:nvGrpSpPr>
          <p:grpSpPr>
            <a:xfrm>
              <a:off x="5168900" y="5557159"/>
              <a:ext cx="7023100" cy="2069843"/>
              <a:chOff x="5168900" y="5557159"/>
              <a:chExt cx="7023100" cy="2069843"/>
            </a:xfrm>
          </p:grpSpPr>
          <p:sp>
            <p:nvSpPr>
              <p:cNvPr id="22027" name="Object 22027"/>
              <p:cNvSpPr txBox="1"/>
              <p:nvPr/>
            </p:nvSpPr>
            <p:spPr>
              <a:xfrm>
                <a:off x="5168900" y="6549784"/>
                <a:ext cx="7023100" cy="1077218"/>
              </a:xfrm>
              <a:prstGeom prst="rect">
                <a:avLst/>
              </a:prstGeom>
            </p:spPr>
            <p:txBody>
              <a:bodyPr vert="horz" wrap="square" lIns="0" tIns="0" rIns="0" bIns="0" rtlCol="0" anchor="t" anchorCtr="0">
                <a:spAutoFit/>
              </a:bodyPr>
              <a:lstStyle/>
              <a:p>
                <a:pPr>
                  <a:lnSpc>
                    <a:spcPct val="125000"/>
                  </a:lnSpc>
                </a:pPr>
                <a:r>
                  <a:rPr lang="zh-CN" altLang="en-US" sz="2800" dirty="0">
                    <a:solidFill>
                      <a:srgbClr val="999999"/>
                    </a:solidFill>
                    <a:latin typeface="微软雅黑" panose="020B0503020204020204" pitchFamily="34" charset="-122"/>
                    <a:ea typeface="微软雅黑" panose="020B0503020204020204" pitchFamily="34" charset="-122"/>
                  </a:rPr>
                  <a:t>部件修理、结构、飞机维修、电子、机电、发动机等相关专业</a:t>
                </a:r>
                <a:endParaRPr lang="zh-CN" altLang="en-US" dirty="0">
                  <a:latin typeface="微软雅黑" panose="020B0503020204020204" pitchFamily="34" charset="-122"/>
                  <a:ea typeface="微软雅黑" panose="020B0503020204020204" pitchFamily="34" charset="-122"/>
                </a:endParaRPr>
              </a:p>
            </p:txBody>
          </p:sp>
          <p:sp>
            <p:nvSpPr>
              <p:cNvPr id="22028" name="Object 22028"/>
              <p:cNvSpPr txBox="1"/>
              <p:nvPr/>
            </p:nvSpPr>
            <p:spPr>
              <a:xfrm>
                <a:off x="516890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专业要求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9" name="组合 22029"/>
          <p:cNvGrpSpPr/>
          <p:nvPr/>
        </p:nvGrpSpPr>
        <p:grpSpPr>
          <a:xfrm>
            <a:off x="3425429" y="9494159"/>
            <a:ext cx="8690371" cy="2610050"/>
            <a:chOff x="3265488" y="9494159"/>
            <a:chExt cx="8690371" cy="2610050"/>
          </a:xfrm>
        </p:grpSpPr>
        <p:grpSp>
          <p:nvGrpSpPr>
            <p:cNvPr id="22030" name="组合 22030"/>
            <p:cNvGrpSpPr/>
            <p:nvPr/>
          </p:nvGrpSpPr>
          <p:grpSpPr>
            <a:xfrm>
              <a:off x="3265488" y="9513886"/>
              <a:ext cx="1292224" cy="1292224"/>
              <a:chOff x="3265488" y="9513886"/>
              <a:chExt cx="1292224" cy="1292224"/>
            </a:xfrm>
          </p:grpSpPr>
          <p:pic>
            <p:nvPicPr>
              <p:cNvPr id="922031" name="image 22031"/>
              <p:cNvPicPr>
                <a:picLocks noChangeAspect="1"/>
              </p:cNvPicPr>
              <p:nvPr/>
            </p:nvPicPr>
            <p:blipFill>
              <a:blip r:embed="rId8"/>
              <a:srcRect/>
              <a:stretch>
                <a:fillRect/>
              </a:stretch>
            </p:blipFill>
            <p:spPr>
              <a:xfrm>
                <a:off x="3265488" y="9513886"/>
                <a:ext cx="1292224" cy="1292224"/>
              </a:xfrm>
              <a:prstGeom prst="rect">
                <a:avLst/>
              </a:prstGeom>
            </p:spPr>
          </p:pic>
          <p:sp>
            <p:nvSpPr>
              <p:cNvPr id="22032" name="Object 22032"/>
              <p:cNvSpPr txBox="1"/>
              <p:nvPr/>
            </p:nvSpPr>
            <p:spPr>
              <a:xfrm>
                <a:off x="3676650" y="9658349"/>
                <a:ext cx="4699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FFFFFF"/>
                    </a:solidFill>
                    <a:latin typeface="微软雅黑" panose="020B0503020204020204" pitchFamily="34" charset="-122"/>
                    <a:ea typeface="微软雅黑" panose="020B0503020204020204" pitchFamily="34" charset="-122"/>
                  </a:rPr>
                  <a:t>3</a:t>
                </a:r>
                <a:endParaRPr lang="zh-CN" altLang="en-US">
                  <a:latin typeface="微软雅黑" panose="020B0503020204020204" pitchFamily="34" charset="-122"/>
                  <a:ea typeface="微软雅黑" panose="020B0503020204020204" pitchFamily="34" charset="-122"/>
                </a:endParaRPr>
              </a:p>
            </p:txBody>
          </p:sp>
        </p:grpSp>
        <p:grpSp>
          <p:nvGrpSpPr>
            <p:cNvPr id="22033" name="组合 22033"/>
            <p:cNvGrpSpPr/>
            <p:nvPr/>
          </p:nvGrpSpPr>
          <p:grpSpPr>
            <a:xfrm>
              <a:off x="5008959" y="9494159"/>
              <a:ext cx="6946900" cy="2610050"/>
              <a:chOff x="5008959" y="9494159"/>
              <a:chExt cx="6946900" cy="2610050"/>
            </a:xfrm>
          </p:grpSpPr>
          <p:sp>
            <p:nvSpPr>
              <p:cNvPr id="22034" name="Object 22034"/>
              <p:cNvSpPr txBox="1"/>
              <p:nvPr/>
            </p:nvSpPr>
            <p:spPr>
              <a:xfrm>
                <a:off x="5008959" y="10488769"/>
                <a:ext cx="6845300" cy="1615440"/>
              </a:xfrm>
              <a:prstGeom prst="rect">
                <a:avLst/>
              </a:prstGeom>
            </p:spPr>
            <p:txBody>
              <a:bodyPr vert="horz" wrap="square" lIns="0" tIns="0" rIns="0" bIns="0" rtlCol="0" anchor="t" anchorCtr="0">
                <a:spAutoFit/>
              </a:bodyPr>
              <a:lstStyle/>
              <a:p>
                <a:pPr algn="l">
                  <a:lnSpc>
                    <a:spcPct val="125000"/>
                  </a:lnSpc>
                </a:pPr>
                <a:r>
                  <a:rPr lang="zh-CN" sz="2800" b="0" i="0" dirty="0" smtClean="0">
                    <a:solidFill>
                      <a:srgbClr val="999999"/>
                    </a:solidFill>
                    <a:latin typeface="微软雅黑" panose="020B0503020204020204" pitchFamily="34" charset="-122"/>
                    <a:ea typeface="微软雅黑" panose="020B0503020204020204" pitchFamily="34" charset="-122"/>
                  </a:rPr>
                  <a:t>大学英语四级（CET-4）及以上水平，</a:t>
                </a:r>
                <a:r>
                  <a:rPr lang="zh-CN" sz="2800" dirty="0" smtClean="0">
                    <a:solidFill>
                      <a:srgbClr val="999999"/>
                    </a:solidFill>
                    <a:latin typeface="微软雅黑" panose="020B0503020204020204" pitchFamily="34" charset="-122"/>
                    <a:ea typeface="微软雅黑" panose="020B0503020204020204" pitchFamily="34" charset="-122"/>
                    <a:sym typeface="+mn-ea"/>
                  </a:rPr>
                  <a:t>雅思5.5、托福70分可相当于大学英语四级</a:t>
                </a:r>
                <a:endParaRPr lang="zh-CN" altLang="en-US" sz="2800" dirty="0" smtClean="0">
                  <a:latin typeface="微软雅黑" panose="020B0503020204020204" pitchFamily="34" charset="-122"/>
                  <a:ea typeface="微软雅黑" panose="020B0503020204020204" pitchFamily="34" charset="-122"/>
                </a:endParaRPr>
              </a:p>
              <a:p>
                <a:pPr algn="l">
                  <a:lnSpc>
                    <a:spcPct val="125000"/>
                  </a:lnSpc>
                </a:pPr>
                <a:r>
                  <a:rPr lang="zh-CN" sz="2800" b="0" i="0" dirty="0" smtClean="0">
                    <a:solidFill>
                      <a:srgbClr val="999999"/>
                    </a:solidFill>
                    <a:latin typeface="微软雅黑" panose="020B0503020204020204" pitchFamily="34" charset="-122"/>
                    <a:ea typeface="微软雅黑" panose="020B0503020204020204" pitchFamily="34" charset="-122"/>
                  </a:rPr>
                  <a:t>身体健康，能适应倒班工作需要</a:t>
                </a:r>
                <a:endParaRPr lang="zh-CN" altLang="en-US" dirty="0">
                  <a:latin typeface="微软雅黑" panose="020B0503020204020204" pitchFamily="34" charset="-122"/>
                  <a:ea typeface="微软雅黑" panose="020B0503020204020204" pitchFamily="34" charset="-122"/>
                </a:endParaRPr>
              </a:p>
            </p:txBody>
          </p:sp>
          <p:sp>
            <p:nvSpPr>
              <p:cNvPr id="22035" name="Object 22035"/>
              <p:cNvSpPr txBox="1"/>
              <p:nvPr/>
            </p:nvSpPr>
            <p:spPr>
              <a:xfrm>
                <a:off x="5008959"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英语要求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36" name="组合 22036"/>
          <p:cNvGrpSpPr/>
          <p:nvPr/>
        </p:nvGrpSpPr>
        <p:grpSpPr>
          <a:xfrm>
            <a:off x="13425487" y="9494159"/>
            <a:ext cx="1292224" cy="1292224"/>
            <a:chOff x="13425487" y="9494159"/>
            <a:chExt cx="1292224" cy="1292224"/>
          </a:xfrm>
        </p:grpSpPr>
        <p:pic>
          <p:nvPicPr>
            <p:cNvPr id="922037" name="image 22037"/>
            <p:cNvPicPr>
              <a:picLocks noChangeAspect="1"/>
            </p:cNvPicPr>
            <p:nvPr/>
          </p:nvPicPr>
          <p:blipFill>
            <a:blip r:embed="rId9"/>
            <a:srcRect/>
            <a:stretch>
              <a:fillRect/>
            </a:stretch>
          </p:blipFill>
          <p:spPr>
            <a:xfrm>
              <a:off x="13425487" y="9494159"/>
              <a:ext cx="1292224" cy="1292224"/>
            </a:xfrm>
            <a:prstGeom prst="rect">
              <a:avLst/>
            </a:prstGeom>
          </p:spPr>
        </p:pic>
        <p:sp>
          <p:nvSpPr>
            <p:cNvPr id="22038" name="Object 22038"/>
            <p:cNvSpPr txBox="1"/>
            <p:nvPr/>
          </p:nvSpPr>
          <p:spPr>
            <a:xfrm>
              <a:off x="13849350" y="963862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4</a:t>
              </a:r>
              <a:endParaRPr lang="zh-CN" altLang="en-US"/>
            </a:p>
          </p:txBody>
        </p:sp>
      </p:grpSp>
      <p:grpSp>
        <p:nvGrpSpPr>
          <p:cNvPr id="22039" name="组合 22039"/>
          <p:cNvGrpSpPr/>
          <p:nvPr/>
        </p:nvGrpSpPr>
        <p:grpSpPr>
          <a:xfrm>
            <a:off x="15246608" y="9494159"/>
            <a:ext cx="5880100" cy="1531105"/>
            <a:chOff x="15246608" y="9494159"/>
            <a:chExt cx="5880100" cy="1531105"/>
          </a:xfrm>
        </p:grpSpPr>
        <p:sp>
          <p:nvSpPr>
            <p:cNvPr id="22040" name="Object 22040"/>
            <p:cNvSpPr txBox="1"/>
            <p:nvPr/>
          </p:nvSpPr>
          <p:spPr>
            <a:xfrm>
              <a:off x="15246608" y="10486784"/>
              <a:ext cx="5880100" cy="538480"/>
            </a:xfrm>
            <a:prstGeom prst="rect">
              <a:avLst/>
            </a:prstGeom>
          </p:spPr>
          <p:txBody>
            <a:bodyPr vert="horz" wrap="square" lIns="0" tIns="0" rIns="0" bIns="0" rtlCol="0" anchor="t" anchorCtr="0">
              <a:spAutoFit/>
            </a:bodyPr>
            <a:lstStyle/>
            <a:p>
              <a:pPr>
                <a:lnSpc>
                  <a:spcPct val="125000"/>
                </a:lnSpc>
              </a:pPr>
              <a:r>
                <a:rPr lang="zh-CN" altLang="en-US" sz="2800" dirty="0" smtClean="0">
                  <a:solidFill>
                    <a:srgbClr val="999999"/>
                  </a:solidFill>
                  <a:latin typeface="微软雅黑" panose="020B0503020204020204" pitchFamily="34" charset="-122"/>
                  <a:ea typeface="微软雅黑" panose="020B0503020204020204" pitchFamily="34" charset="-122"/>
                </a:rPr>
                <a:t>上海、西安、昆明</a:t>
              </a:r>
              <a:endParaRPr lang="zh-CN" altLang="en-US" dirty="0">
                <a:latin typeface="微软雅黑" panose="020B0503020204020204" pitchFamily="34" charset="-122"/>
                <a:ea typeface="微软雅黑" panose="020B0503020204020204" pitchFamily="34" charset="-122"/>
              </a:endParaRPr>
            </a:p>
          </p:txBody>
        </p:sp>
        <p:sp>
          <p:nvSpPr>
            <p:cNvPr id="22041" name="Object 22041"/>
            <p:cNvSpPr txBox="1"/>
            <p:nvPr/>
          </p:nvSpPr>
          <p:spPr>
            <a:xfrm>
              <a:off x="15246608" y="9494159"/>
              <a:ext cx="58166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工作地点</a:t>
              </a:r>
              <a:endParaRPr lang="zh-CN" altLang="en-US" b="1" dirty="0">
                <a:latin typeface="微软雅黑" panose="020B0503020204020204" pitchFamily="34" charset="-122"/>
                <a:ea typeface="微软雅黑" panose="020B0503020204020204" pitchFamily="34" charset="-122"/>
              </a:endParaRPr>
            </a:p>
          </p:txBody>
        </p:sp>
      </p:grpSp>
      <p:pic>
        <p:nvPicPr>
          <p:cNvPr id="922042" name="image 22042"/>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301" name="image 301"/>
          <p:cNvPicPr>
            <a:picLocks noChangeAspect="1"/>
          </p:cNvPicPr>
          <p:nvPr/>
        </p:nvPicPr>
        <p:blipFill>
          <a:blip r:embed="rId1"/>
          <a:srcRect/>
          <a:stretch>
            <a:fillRect/>
          </a:stretch>
        </p:blipFill>
        <p:spPr>
          <a:xfrm>
            <a:off x="22529800" y="11112499"/>
            <a:ext cx="317499" cy="1371599"/>
          </a:xfrm>
          <a:prstGeom prst="rect">
            <a:avLst/>
          </a:prstGeom>
        </p:spPr>
      </p:pic>
      <p:grpSp>
        <p:nvGrpSpPr>
          <p:cNvPr id="302" name="组合 302"/>
          <p:cNvGrpSpPr/>
          <p:nvPr/>
        </p:nvGrpSpPr>
        <p:grpSpPr>
          <a:xfrm>
            <a:off x="3454400" y="4053459"/>
            <a:ext cx="17765681" cy="5691838"/>
            <a:chOff x="3454400" y="4053459"/>
            <a:chExt cx="17765681" cy="5691838"/>
          </a:xfrm>
        </p:grpSpPr>
        <p:grpSp>
          <p:nvGrpSpPr>
            <p:cNvPr id="303" name="组合 303"/>
            <p:cNvGrpSpPr/>
            <p:nvPr/>
          </p:nvGrpSpPr>
          <p:grpSpPr>
            <a:xfrm>
              <a:off x="3454400" y="4053459"/>
              <a:ext cx="15577423" cy="1888146"/>
              <a:chOff x="3454400" y="4053459"/>
              <a:chExt cx="15577423" cy="1888146"/>
            </a:xfrm>
          </p:grpSpPr>
          <p:sp>
            <p:nvSpPr>
              <p:cNvPr id="304" name="Object 304"/>
              <p:cNvSpPr txBox="1"/>
              <p:nvPr/>
            </p:nvSpPr>
            <p:spPr>
              <a:xfrm>
                <a:off x="3454400" y="4053459"/>
                <a:ext cx="8255000" cy="1888146"/>
              </a:xfrm>
              <a:prstGeom prst="rect">
                <a:avLst/>
              </a:prstGeom>
            </p:spPr>
            <p:txBody>
              <a:bodyPr vert="horz" wrap="square" lIns="0" tIns="0" rIns="0" bIns="0" rtlCol="0" anchor="t" anchorCtr="0">
                <a:spAutoFit/>
              </a:bodyPr>
              <a:lstStyle/>
              <a:p>
                <a:pPr algn="r">
                  <a:lnSpc>
                    <a:spcPct val="110000"/>
                  </a:lnSpc>
                </a:pPr>
                <a:r>
                  <a:rPr lang="zh-CN" sz="11990" b="1" i="0" dirty="0" smtClean="0">
                    <a:solidFill>
                      <a:srgbClr val="2A5177"/>
                    </a:solidFill>
                    <a:latin typeface="微软雅黑" panose="020B0503020204020204" pitchFamily="34" charset="-122"/>
                    <a:ea typeface="微软雅黑" panose="020B0503020204020204" pitchFamily="34" charset="-122"/>
                  </a:rPr>
                  <a:t>公司介绍</a:t>
                </a:r>
                <a:endParaRPr lang="zh-CN" altLang="en-US" b="1" dirty="0">
                  <a:latin typeface="微软雅黑" panose="020B0503020204020204" pitchFamily="34" charset="-122"/>
                  <a:ea typeface="微软雅黑" panose="020B0503020204020204" pitchFamily="34" charset="-122"/>
                </a:endParaRPr>
              </a:p>
            </p:txBody>
          </p:sp>
          <p:sp>
            <p:nvSpPr>
              <p:cNvPr id="305" name="Object 305"/>
              <p:cNvSpPr txBox="1"/>
              <p:nvPr/>
            </p:nvSpPr>
            <p:spPr>
              <a:xfrm>
                <a:off x="12483703" y="4152982"/>
                <a:ext cx="6548120" cy="1689100"/>
              </a:xfrm>
              <a:prstGeom prst="rect">
                <a:avLst/>
              </a:prstGeom>
            </p:spPr>
            <p:txBody>
              <a:bodyPr vert="horz" wrap="square" lIns="0" tIns="0" rIns="0" bIns="0" rtlCol="0" anchor="t" anchorCtr="0">
                <a:spAutoFit/>
              </a:bodyPr>
              <a:lstStyle/>
              <a:p>
                <a:pPr algn="l">
                  <a:lnSpc>
                    <a:spcPct val="121000"/>
                  </a:lnSpc>
                </a:pPr>
                <a:r>
                  <a:rPr lang="zh-CN" sz="4590" b="1" i="0" spc="400" dirty="0" smtClean="0">
                    <a:solidFill>
                      <a:srgbClr val="999999"/>
                    </a:solidFill>
                    <a:latin typeface="微软雅黑" panose="020B0503020204020204" pitchFamily="34" charset="-122"/>
                    <a:ea typeface="微软雅黑" panose="020B0503020204020204" pitchFamily="34" charset="-122"/>
                  </a:rPr>
                  <a:t>发展历程/公司简介/</a:t>
                </a:r>
                <a:endParaRPr lang="zh-CN" altLang="en-US" sz="4590" b="1" dirty="0">
                  <a:latin typeface="微软雅黑" panose="020B0503020204020204" pitchFamily="34" charset="-122"/>
                  <a:ea typeface="微软雅黑" panose="020B0503020204020204" pitchFamily="34" charset="-122"/>
                </a:endParaRPr>
              </a:p>
              <a:p>
                <a:pPr algn="l">
                  <a:lnSpc>
                    <a:spcPct val="121000"/>
                  </a:lnSpc>
                </a:pPr>
                <a:r>
                  <a:rPr lang="zh-CN" sz="4590" b="1" i="0" spc="400" dirty="0" smtClean="0">
                    <a:solidFill>
                      <a:srgbClr val="999999"/>
                    </a:solidFill>
                    <a:latin typeface="微软雅黑" panose="020B0503020204020204" pitchFamily="34" charset="-122"/>
                    <a:ea typeface="微软雅黑" panose="020B0503020204020204" pitchFamily="34" charset="-122"/>
                  </a:rPr>
                  <a:t>公司布局/主营业务</a:t>
                </a:r>
                <a:endParaRPr lang="zh-CN" altLang="en-US" b="1" dirty="0">
                  <a:latin typeface="微软雅黑" panose="020B0503020204020204" pitchFamily="34" charset="-122"/>
                  <a:ea typeface="微软雅黑" panose="020B0503020204020204" pitchFamily="34" charset="-122"/>
                </a:endParaRPr>
              </a:p>
            </p:txBody>
          </p:sp>
          <p:pic>
            <p:nvPicPr>
              <p:cNvPr id="9306" name="image 306"/>
              <p:cNvPicPr>
                <a:picLocks noChangeAspect="1"/>
              </p:cNvPicPr>
              <p:nvPr/>
            </p:nvPicPr>
            <p:blipFill>
              <a:blip r:embed="rId2"/>
              <a:srcRect/>
              <a:stretch>
                <a:fillRect/>
              </a:stretch>
            </p:blipFill>
            <p:spPr>
              <a:xfrm>
                <a:off x="12053917" y="4235532"/>
                <a:ext cx="63498" cy="1523999"/>
              </a:xfrm>
              <a:prstGeom prst="rect">
                <a:avLst/>
              </a:prstGeom>
            </p:spPr>
          </p:pic>
        </p:grpSp>
        <p:sp>
          <p:nvSpPr>
            <p:cNvPr id="307" name="Object 307"/>
            <p:cNvSpPr txBox="1"/>
            <p:nvPr/>
          </p:nvSpPr>
          <p:spPr>
            <a:xfrm>
              <a:off x="3554381" y="5922597"/>
              <a:ext cx="17665700" cy="3822700"/>
            </a:xfrm>
            <a:prstGeom prst="rect">
              <a:avLst/>
            </a:prstGeom>
          </p:spPr>
          <p:txBody>
            <a:bodyPr vert="horz" wrap="square" lIns="0" tIns="0" rIns="0" bIns="0" rtlCol="0" anchor="t" anchorCtr="0">
              <a:spAutoFit/>
            </a:bodyPr>
            <a:lstStyle/>
            <a:p>
              <a:pPr algn="ctr">
                <a:lnSpc>
                  <a:spcPct val="100000"/>
                </a:lnSpc>
              </a:pPr>
              <a:r>
                <a:rPr lang="zh-CN" sz="29990" b="0" i="0" spc="2900" dirty="0" smtClean="0">
                  <a:blipFill>
                    <a:blip r:embed="rId3"/>
                    <a:stretch>
                      <a:fillRect/>
                    </a:stretch>
                  </a:blipFill>
                  <a:latin typeface="Anton-Regular" panose="00000500000000000000"/>
                  <a:ea typeface="Anton-Regular" panose="00000500000000000000"/>
                </a:rPr>
                <a:t>PART 01</a:t>
              </a:r>
              <a:endParaRPr lang="zh-CN" altLang="en-US" dirty="0"/>
            </a:p>
          </p:txBody>
        </p:sp>
      </p:grpSp>
      <p:pic>
        <p:nvPicPr>
          <p:cNvPr id="9308" name="image 308"/>
          <p:cNvPicPr>
            <a:picLocks noChangeAspect="1"/>
          </p:cNvPicPr>
          <p:nvPr/>
        </p:nvPicPr>
        <p:blipFill>
          <a:blip r:embed="rId4"/>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2" name="组合 2102"/>
          <p:cNvGrpSpPr/>
          <p:nvPr/>
        </p:nvGrpSpPr>
        <p:grpSpPr>
          <a:xfrm>
            <a:off x="1270000" y="1142996"/>
            <a:ext cx="381001" cy="11430006"/>
            <a:chOff x="1270000" y="1142996"/>
            <a:chExt cx="381001" cy="11430006"/>
          </a:xfrm>
        </p:grpSpPr>
        <p:grpSp>
          <p:nvGrpSpPr>
            <p:cNvPr id="2103" name="组合 2103"/>
            <p:cNvGrpSpPr/>
            <p:nvPr/>
          </p:nvGrpSpPr>
          <p:grpSpPr>
            <a:xfrm>
              <a:off x="1270000" y="5867400"/>
              <a:ext cx="381000" cy="1854202"/>
              <a:chOff x="1270000" y="5867400"/>
              <a:chExt cx="381000" cy="1854202"/>
            </a:xfrm>
          </p:grpSpPr>
          <p:pic>
            <p:nvPicPr>
              <p:cNvPr id="92104" name="image 2104"/>
              <p:cNvPicPr>
                <a:picLocks noChangeAspect="1"/>
              </p:cNvPicPr>
              <p:nvPr/>
            </p:nvPicPr>
            <p:blipFill>
              <a:blip r:embed="rId1"/>
              <a:srcRect/>
              <a:stretch>
                <a:fillRect/>
              </a:stretch>
            </p:blipFill>
            <p:spPr>
              <a:xfrm>
                <a:off x="1270000" y="7352485"/>
                <a:ext cx="346365" cy="369117"/>
              </a:xfrm>
              <a:prstGeom prst="rect">
                <a:avLst/>
              </a:prstGeom>
            </p:spPr>
          </p:pic>
          <p:pic>
            <p:nvPicPr>
              <p:cNvPr id="92105" name="image 2105"/>
              <p:cNvPicPr>
                <a:picLocks noChangeAspect="1"/>
              </p:cNvPicPr>
              <p:nvPr/>
            </p:nvPicPr>
            <p:blipFill>
              <a:blip r:embed="rId2"/>
              <a:srcRect/>
              <a:stretch>
                <a:fillRect/>
              </a:stretch>
            </p:blipFill>
            <p:spPr>
              <a:xfrm>
                <a:off x="1270000" y="5867400"/>
                <a:ext cx="355600" cy="406400"/>
              </a:xfrm>
              <a:prstGeom prst="rect">
                <a:avLst/>
              </a:prstGeom>
            </p:spPr>
          </p:pic>
          <p:pic>
            <p:nvPicPr>
              <p:cNvPr id="92106" name="image 2106"/>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107" name="组合 2107"/>
            <p:cNvGrpSpPr/>
            <p:nvPr/>
          </p:nvGrpSpPr>
          <p:grpSpPr>
            <a:xfrm>
              <a:off x="1270000" y="1142996"/>
              <a:ext cx="381001" cy="4318006"/>
              <a:chOff x="1270000" y="1142996"/>
              <a:chExt cx="381001" cy="4318006"/>
            </a:xfrm>
          </p:grpSpPr>
          <p:pic>
            <p:nvPicPr>
              <p:cNvPr id="92108" name="image 2108"/>
              <p:cNvPicPr>
                <a:picLocks noChangeAspect="1"/>
              </p:cNvPicPr>
              <p:nvPr/>
            </p:nvPicPr>
            <p:blipFill>
              <a:blip r:embed="rId4"/>
              <a:srcRect/>
              <a:stretch>
                <a:fillRect/>
              </a:stretch>
            </p:blipFill>
            <p:spPr>
              <a:xfrm>
                <a:off x="1447800" y="1904996"/>
                <a:ext cx="25398" cy="3556005"/>
              </a:xfrm>
              <a:prstGeom prst="rect">
                <a:avLst/>
              </a:prstGeom>
            </p:spPr>
          </p:pic>
          <p:pic>
            <p:nvPicPr>
              <p:cNvPr id="92109" name="image 2109"/>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1010" name="组合 21010"/>
            <p:cNvGrpSpPr/>
            <p:nvPr/>
          </p:nvGrpSpPr>
          <p:grpSpPr>
            <a:xfrm>
              <a:off x="1308099" y="8254998"/>
              <a:ext cx="317498" cy="4318004"/>
              <a:chOff x="1308099" y="8254998"/>
              <a:chExt cx="317498" cy="4318004"/>
            </a:xfrm>
          </p:grpSpPr>
          <p:pic>
            <p:nvPicPr>
              <p:cNvPr id="921011" name="image 21011"/>
              <p:cNvPicPr>
                <a:picLocks noChangeAspect="1"/>
              </p:cNvPicPr>
              <p:nvPr/>
            </p:nvPicPr>
            <p:blipFill>
              <a:blip r:embed="rId6"/>
              <a:srcRect/>
              <a:stretch>
                <a:fillRect/>
              </a:stretch>
            </p:blipFill>
            <p:spPr>
              <a:xfrm>
                <a:off x="1447800" y="8254998"/>
                <a:ext cx="25398" cy="2285999"/>
              </a:xfrm>
              <a:prstGeom prst="rect">
                <a:avLst/>
              </a:prstGeom>
            </p:spPr>
          </p:pic>
          <p:pic>
            <p:nvPicPr>
              <p:cNvPr id="921012" name="image 21012"/>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21026" name="image 21026"/>
          <p:cNvPicPr>
            <a:picLocks noChangeAspect="1"/>
          </p:cNvPicPr>
          <p:nvPr/>
        </p:nvPicPr>
        <p:blipFill>
          <a:blip r:embed="rId8"/>
          <a:srcRect/>
          <a:stretch>
            <a:fillRect/>
          </a:stretch>
        </p:blipFill>
        <p:spPr>
          <a:xfrm>
            <a:off x="318329" y="337074"/>
            <a:ext cx="5565504" cy="815803"/>
          </a:xfrm>
          <a:prstGeom prst="rect">
            <a:avLst/>
          </a:prstGeom>
        </p:spPr>
      </p:pic>
      <p:pic>
        <p:nvPicPr>
          <p:cNvPr id="2" name="图片 1" descr="F:/招聘备份/历史备份/2023年招聘/4.宣传材料/照片素材/推送/9144d9fcb31a9b3cb100493cd54db1b.jpg9144d9fcb31a9b3cb100493cd54db1b"/>
          <p:cNvPicPr>
            <a:picLocks noChangeAspect="1"/>
          </p:cNvPicPr>
          <p:nvPr/>
        </p:nvPicPr>
        <p:blipFill>
          <a:blip r:embed="rId9"/>
          <a:srcRect t="468" b="468"/>
          <a:stretch>
            <a:fillRect/>
          </a:stretch>
        </p:blipFill>
        <p:spPr>
          <a:xfrm>
            <a:off x="3153268" y="3968138"/>
            <a:ext cx="8769520" cy="5846349"/>
          </a:xfrm>
          <a:prstGeom prst="rect">
            <a:avLst/>
          </a:prstGeom>
          <a:ln>
            <a:noFill/>
          </a:ln>
          <a:effectLst>
            <a:outerShdw blurRad="292100" dist="139700" dir="2700000" algn="tl" rotWithShape="0">
              <a:srgbClr val="333333">
                <a:alpha val="65000"/>
              </a:srgbClr>
            </a:outerShdw>
          </a:effectLst>
        </p:spPr>
      </p:pic>
      <p:sp>
        <p:nvSpPr>
          <p:cNvPr id="23013" name="Object 23013"/>
          <p:cNvSpPr txBox="1"/>
          <p:nvPr/>
        </p:nvSpPr>
        <p:spPr>
          <a:xfrm>
            <a:off x="14559836" y="3752616"/>
            <a:ext cx="8699500" cy="1624330"/>
          </a:xfrm>
          <a:prstGeom prst="rect">
            <a:avLst/>
          </a:prstGeom>
        </p:spPr>
        <p:txBody>
          <a:bodyPr vert="horz" wrap="square" lIns="0" tIns="0" rIns="0" bIns="0" rtlCol="0" anchor="t" anchorCtr="0">
            <a:spAutoFit/>
          </a:bodyPr>
          <a:p>
            <a:pPr algn="r">
              <a:lnSpc>
                <a:spcPct val="110000"/>
              </a:lnSpc>
            </a:pPr>
            <a:r>
              <a:rPr lang="zh-CN" sz="9600" b="1" i="0" dirty="0" smtClean="0">
                <a:solidFill>
                  <a:srgbClr val="333333"/>
                </a:solidFill>
                <a:latin typeface="微软雅黑" panose="020B0503020204020204" pitchFamily="34" charset="-122"/>
                <a:ea typeface="微软雅黑" panose="020B0503020204020204" pitchFamily="34" charset="-122"/>
              </a:rPr>
              <a:t>航材管理工程师</a:t>
            </a:r>
            <a:endParaRPr lang="zh-CN" altLang="en-US" b="1" dirty="0">
              <a:latin typeface="微软雅黑" panose="020B0503020204020204" pitchFamily="34" charset="-122"/>
              <a:ea typeface="微软雅黑" panose="020B0503020204020204" pitchFamily="34" charset="-122"/>
            </a:endParaRPr>
          </a:p>
        </p:txBody>
      </p:sp>
      <p:sp>
        <p:nvSpPr>
          <p:cNvPr id="23015" name="Object 23015"/>
          <p:cNvSpPr txBox="1"/>
          <p:nvPr/>
        </p:nvSpPr>
        <p:spPr>
          <a:xfrm>
            <a:off x="13002260" y="5973445"/>
            <a:ext cx="10134600" cy="2407920"/>
          </a:xfrm>
          <a:prstGeom prst="rect">
            <a:avLst/>
          </a:prstGeom>
        </p:spPr>
        <p:txBody>
          <a:bodyPr vert="horz" wrap="square" lIns="0" tIns="0" rIns="0" bIns="0" rtlCol="0" anchor="t" anchorCtr="0">
            <a:spAutoFit/>
          </a:bodyPr>
          <a:p>
            <a:pPr algn="just">
              <a:lnSpc>
                <a:spcPct val="145000"/>
              </a:lnSpc>
            </a:pPr>
            <a:r>
              <a:rPr lang="zh-CN" sz="3600" dirty="0" smtClean="0">
                <a:solidFill>
                  <a:srgbClr val="000000"/>
                </a:solidFill>
                <a:latin typeface="微软雅黑" panose="020B0503020204020204" pitchFamily="34" charset="-122"/>
                <a:ea typeface="微软雅黑" panose="020B0503020204020204" pitchFamily="34" charset="-122"/>
              </a:rPr>
              <a:t>负责航材集中采购、寄售、集中送修、AOG支援、POOLING保障等合同协议谈判；负责航材采购、送修等预算编制并制定和实施维修成本管控措施</a:t>
            </a:r>
            <a:endParaRPr lang="zh-CN" sz="3600" dirty="0" smtClean="0">
              <a:solidFill>
                <a:srgbClr val="000000"/>
              </a:solidFill>
              <a:latin typeface="微软雅黑" panose="020B0503020204020204" pitchFamily="34" charset="-122"/>
              <a:ea typeface="微软雅黑" panose="020B0503020204020204" pitchFamily="34" charset="-122"/>
            </a:endParaRPr>
          </a:p>
        </p:txBody>
      </p:sp>
      <p:pic>
        <p:nvPicPr>
          <p:cNvPr id="923019" name="image 23019"/>
          <p:cNvPicPr>
            <a:picLocks noChangeAspect="1"/>
          </p:cNvPicPr>
          <p:nvPr/>
        </p:nvPicPr>
        <p:blipFill>
          <a:blip r:embed="rId10"/>
          <a:srcRect/>
          <a:stretch>
            <a:fillRect/>
          </a:stretch>
        </p:blipFill>
        <p:spPr>
          <a:xfrm>
            <a:off x="13002260" y="8615680"/>
            <a:ext cx="10559415" cy="25400"/>
          </a:xfrm>
          <a:prstGeom prst="rect">
            <a:avLst/>
          </a:prstGeom>
        </p:spPr>
      </p:pic>
      <p:grpSp>
        <p:nvGrpSpPr>
          <p:cNvPr id="23020" name="组合 23020"/>
          <p:cNvGrpSpPr/>
          <p:nvPr/>
        </p:nvGrpSpPr>
        <p:grpSpPr>
          <a:xfrm>
            <a:off x="13001961" y="8977877"/>
            <a:ext cx="10559377" cy="1966990"/>
            <a:chOff x="12577781" y="7965687"/>
            <a:chExt cx="10559377" cy="1966990"/>
          </a:xfrm>
        </p:grpSpPr>
        <p:sp>
          <p:nvSpPr>
            <p:cNvPr id="23021" name="Object 23021"/>
            <p:cNvSpPr txBox="1"/>
            <p:nvPr/>
          </p:nvSpPr>
          <p:spPr>
            <a:xfrm>
              <a:off x="12577781" y="7965687"/>
              <a:ext cx="10134600" cy="1605280"/>
            </a:xfrm>
            <a:prstGeom prst="rect">
              <a:avLst/>
            </a:prstGeom>
          </p:spPr>
          <p:txBody>
            <a:bodyPr vert="horz" wrap="square" lIns="0" tIns="0" rIns="0" bIns="0" rtlCol="0" anchor="t" anchorCtr="0">
              <a:spAutoFit/>
            </a:bodyPr>
            <a:p>
              <a:pPr algn="just">
                <a:lnSpc>
                  <a:spcPct val="145000"/>
                </a:lnSpc>
              </a:pPr>
              <a:r>
                <a:rPr lang="zh-CN" sz="3600" dirty="0" smtClean="0">
                  <a:solidFill>
                    <a:srgbClr val="000000"/>
                  </a:solidFill>
                  <a:latin typeface="微软雅黑" panose="020B0503020204020204" pitchFamily="34" charset="-122"/>
                  <a:ea typeface="微软雅黑" panose="020B0503020204020204" pitchFamily="34" charset="-122"/>
                </a:rPr>
                <a:t>负责制定航材供应计划，合理布局机队运营及维修所需航材，提供飞机维修中必要的合格航材</a:t>
              </a:r>
              <a:endParaRPr lang="zh-CN" sz="3600" dirty="0" smtClean="0">
                <a:solidFill>
                  <a:srgbClr val="000000"/>
                </a:solidFill>
                <a:latin typeface="微软雅黑" panose="020B0503020204020204" pitchFamily="34" charset="-122"/>
                <a:ea typeface="微软雅黑" panose="020B0503020204020204" pitchFamily="34" charset="-122"/>
              </a:endParaRPr>
            </a:p>
          </p:txBody>
        </p:sp>
        <p:pic>
          <p:nvPicPr>
            <p:cNvPr id="923022" name="image 23022"/>
            <p:cNvPicPr>
              <a:picLocks noChangeAspect="1"/>
            </p:cNvPicPr>
            <p:nvPr/>
          </p:nvPicPr>
          <p:blipFill>
            <a:blip r:embed="rId10"/>
            <a:srcRect/>
            <a:stretch>
              <a:fillRect/>
            </a:stretch>
          </p:blipFill>
          <p:spPr>
            <a:xfrm>
              <a:off x="12577781" y="9907279"/>
              <a:ext cx="10559377" cy="2539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 name="组合 2201"/>
          <p:cNvGrpSpPr/>
          <p:nvPr/>
        </p:nvGrpSpPr>
        <p:grpSpPr>
          <a:xfrm>
            <a:off x="1270000" y="1142996"/>
            <a:ext cx="381001" cy="11430006"/>
            <a:chOff x="1270000" y="1142996"/>
            <a:chExt cx="381001" cy="11430006"/>
          </a:xfrm>
        </p:grpSpPr>
        <p:grpSp>
          <p:nvGrpSpPr>
            <p:cNvPr id="2202" name="组合 2202"/>
            <p:cNvGrpSpPr/>
            <p:nvPr/>
          </p:nvGrpSpPr>
          <p:grpSpPr>
            <a:xfrm>
              <a:off x="1270000" y="5867400"/>
              <a:ext cx="381000" cy="1854202"/>
              <a:chOff x="1270000" y="5867400"/>
              <a:chExt cx="381000" cy="1854202"/>
            </a:xfrm>
          </p:grpSpPr>
          <p:pic>
            <p:nvPicPr>
              <p:cNvPr id="92203" name="image 2203"/>
              <p:cNvPicPr>
                <a:picLocks noChangeAspect="1"/>
              </p:cNvPicPr>
              <p:nvPr/>
            </p:nvPicPr>
            <p:blipFill>
              <a:blip r:embed="rId1"/>
              <a:srcRect/>
              <a:stretch>
                <a:fillRect/>
              </a:stretch>
            </p:blipFill>
            <p:spPr>
              <a:xfrm>
                <a:off x="1270000" y="7352485"/>
                <a:ext cx="346365" cy="369117"/>
              </a:xfrm>
              <a:prstGeom prst="rect">
                <a:avLst/>
              </a:prstGeom>
            </p:spPr>
          </p:pic>
          <p:pic>
            <p:nvPicPr>
              <p:cNvPr id="92204" name="image 2204"/>
              <p:cNvPicPr>
                <a:picLocks noChangeAspect="1"/>
              </p:cNvPicPr>
              <p:nvPr/>
            </p:nvPicPr>
            <p:blipFill>
              <a:blip r:embed="rId2"/>
              <a:srcRect/>
              <a:stretch>
                <a:fillRect/>
              </a:stretch>
            </p:blipFill>
            <p:spPr>
              <a:xfrm>
                <a:off x="1270000" y="5867400"/>
                <a:ext cx="355600" cy="406400"/>
              </a:xfrm>
              <a:prstGeom prst="rect">
                <a:avLst/>
              </a:prstGeom>
            </p:spPr>
          </p:pic>
          <p:pic>
            <p:nvPicPr>
              <p:cNvPr id="92205" name="image 2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206" name="组合 2206"/>
            <p:cNvGrpSpPr/>
            <p:nvPr/>
          </p:nvGrpSpPr>
          <p:grpSpPr>
            <a:xfrm>
              <a:off x="1270000" y="1142996"/>
              <a:ext cx="381001" cy="4318006"/>
              <a:chOff x="1270000" y="1142996"/>
              <a:chExt cx="381001" cy="4318006"/>
            </a:xfrm>
          </p:grpSpPr>
          <p:pic>
            <p:nvPicPr>
              <p:cNvPr id="92207" name="image 2207"/>
              <p:cNvPicPr>
                <a:picLocks noChangeAspect="1"/>
              </p:cNvPicPr>
              <p:nvPr/>
            </p:nvPicPr>
            <p:blipFill>
              <a:blip r:embed="rId4"/>
              <a:srcRect/>
              <a:stretch>
                <a:fillRect/>
              </a:stretch>
            </p:blipFill>
            <p:spPr>
              <a:xfrm>
                <a:off x="1447800" y="1904996"/>
                <a:ext cx="25398" cy="3556005"/>
              </a:xfrm>
              <a:prstGeom prst="rect">
                <a:avLst/>
              </a:prstGeom>
            </p:spPr>
          </p:pic>
          <p:pic>
            <p:nvPicPr>
              <p:cNvPr id="92208" name="image 2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209" name="组合 2209"/>
            <p:cNvGrpSpPr/>
            <p:nvPr/>
          </p:nvGrpSpPr>
          <p:grpSpPr>
            <a:xfrm>
              <a:off x="1308099" y="8254998"/>
              <a:ext cx="317498" cy="4318004"/>
              <a:chOff x="1308099" y="8254998"/>
              <a:chExt cx="317498" cy="4318004"/>
            </a:xfrm>
          </p:grpSpPr>
          <p:pic>
            <p:nvPicPr>
              <p:cNvPr id="922010" name="image 22010"/>
              <p:cNvPicPr>
                <a:picLocks noChangeAspect="1"/>
              </p:cNvPicPr>
              <p:nvPr/>
            </p:nvPicPr>
            <p:blipFill>
              <a:blip r:embed="rId6"/>
              <a:srcRect/>
              <a:stretch>
                <a:fillRect/>
              </a:stretch>
            </p:blipFill>
            <p:spPr>
              <a:xfrm>
                <a:off x="1447800" y="8254998"/>
                <a:ext cx="25398" cy="2285999"/>
              </a:xfrm>
              <a:prstGeom prst="rect">
                <a:avLst/>
              </a:prstGeom>
            </p:spPr>
          </p:pic>
          <p:pic>
            <p:nvPicPr>
              <p:cNvPr id="922011" name="image 22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22012" name="组合 22012"/>
          <p:cNvGrpSpPr/>
          <p:nvPr/>
        </p:nvGrpSpPr>
        <p:grpSpPr>
          <a:xfrm>
            <a:off x="3262510" y="1859872"/>
            <a:ext cx="11684000" cy="2525661"/>
            <a:chOff x="3262510" y="1859872"/>
            <a:chExt cx="11684000" cy="2525661"/>
          </a:xfrm>
        </p:grpSpPr>
        <p:sp>
          <p:nvSpPr>
            <p:cNvPr id="22013" name="Object 22013"/>
            <p:cNvSpPr txBox="1"/>
            <p:nvPr/>
          </p:nvSpPr>
          <p:spPr>
            <a:xfrm>
              <a:off x="3262510"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岗位要求</a:t>
              </a:r>
              <a:endParaRPr lang="zh-CN" altLang="en-US" b="1">
                <a:latin typeface="微软雅黑" panose="020B0503020204020204" pitchFamily="34" charset="-122"/>
                <a:ea typeface="微软雅黑" panose="020B0503020204020204" pitchFamily="34" charset="-122"/>
              </a:endParaRPr>
            </a:p>
          </p:txBody>
        </p:sp>
        <p:sp>
          <p:nvSpPr>
            <p:cNvPr id="22014" name="Object 22014"/>
            <p:cNvSpPr txBox="1"/>
            <p:nvPr/>
          </p:nvSpPr>
          <p:spPr>
            <a:xfrm>
              <a:off x="3262510" y="1859872"/>
              <a:ext cx="11684000" cy="777875"/>
            </a:xfrm>
            <a:prstGeom prst="rect">
              <a:avLst/>
            </a:prstGeom>
          </p:spPr>
          <p:txBody>
            <a:bodyPr vert="horz" wrap="square" lIns="0" tIns="0" rIns="0" bIns="0" rtlCol="0" anchor="t" anchorCtr="0">
              <a:spAutoFit/>
            </a:bodyPr>
            <a:lstStyle/>
            <a:p>
              <a:pPr>
                <a:lnSpc>
                  <a:spcPct val="110000"/>
                </a:lnSpc>
              </a:pPr>
              <a:r>
                <a:rPr lang="zh-CN" altLang="en-US" sz="4600" b="1" dirty="0">
                  <a:solidFill>
                    <a:srgbClr val="2A5177"/>
                  </a:solidFill>
                  <a:latin typeface="微软雅黑" panose="020B0503020204020204" pitchFamily="34" charset="-122"/>
                  <a:ea typeface="微软雅黑" panose="020B0503020204020204" pitchFamily="34" charset="-122"/>
                </a:rPr>
                <a:t>航材管理工程师</a:t>
              </a:r>
              <a:endParaRPr lang="zh-CN" altLang="en-US" sz="4600" b="1" dirty="0">
                <a:solidFill>
                  <a:srgbClr val="2A5177"/>
                </a:solidFill>
                <a:latin typeface="微软雅黑" panose="020B0503020204020204" pitchFamily="34" charset="-122"/>
                <a:ea typeface="微软雅黑" panose="020B0503020204020204" pitchFamily="34" charset="-122"/>
              </a:endParaRPr>
            </a:p>
          </p:txBody>
        </p:sp>
      </p:grpSp>
      <p:grpSp>
        <p:nvGrpSpPr>
          <p:cNvPr id="22015" name="组合 22015"/>
          <p:cNvGrpSpPr/>
          <p:nvPr/>
        </p:nvGrpSpPr>
        <p:grpSpPr>
          <a:xfrm>
            <a:off x="13425487" y="5557159"/>
            <a:ext cx="8695333" cy="1534082"/>
            <a:chOff x="13425487" y="5557159"/>
            <a:chExt cx="8695333" cy="1534082"/>
          </a:xfrm>
        </p:grpSpPr>
        <p:grpSp>
          <p:nvGrpSpPr>
            <p:cNvPr id="22016" name="组合 22016"/>
            <p:cNvGrpSpPr/>
            <p:nvPr/>
          </p:nvGrpSpPr>
          <p:grpSpPr>
            <a:xfrm>
              <a:off x="13425487" y="5576885"/>
              <a:ext cx="1292224" cy="1292224"/>
              <a:chOff x="13425487" y="5576885"/>
              <a:chExt cx="1292224" cy="1292224"/>
            </a:xfrm>
          </p:grpSpPr>
          <p:pic>
            <p:nvPicPr>
              <p:cNvPr id="922017" name="image 22017"/>
              <p:cNvPicPr>
                <a:picLocks noChangeAspect="1"/>
              </p:cNvPicPr>
              <p:nvPr/>
            </p:nvPicPr>
            <p:blipFill>
              <a:blip r:embed="rId8"/>
              <a:srcRect/>
              <a:stretch>
                <a:fillRect/>
              </a:stretch>
            </p:blipFill>
            <p:spPr>
              <a:xfrm>
                <a:off x="13425487" y="5576885"/>
                <a:ext cx="1292224" cy="1292224"/>
              </a:xfrm>
              <a:prstGeom prst="rect">
                <a:avLst/>
              </a:prstGeom>
            </p:spPr>
          </p:pic>
          <p:sp>
            <p:nvSpPr>
              <p:cNvPr id="22018" name="Object 22018"/>
              <p:cNvSpPr txBox="1"/>
              <p:nvPr/>
            </p:nvSpPr>
            <p:spPr>
              <a:xfrm>
                <a:off x="13773150" y="5765798"/>
                <a:ext cx="596900" cy="1015663"/>
              </a:xfrm>
              <a:prstGeom prst="rect">
                <a:avLst/>
              </a:prstGeom>
            </p:spPr>
            <p:txBody>
              <a:bodyPr vert="horz" wrap="square" lIns="0" tIns="0" rIns="0" bIns="0" rtlCol="0" anchor="t" anchorCtr="0">
                <a:spAutoFit/>
              </a:bodyPr>
              <a:lstStyle/>
              <a:p>
                <a:pPr algn="ctr">
                  <a:lnSpc>
                    <a:spcPct val="110000"/>
                  </a:lnSpc>
                </a:pPr>
                <a:r>
                  <a:rPr lang="zh-CN" sz="6000" b="0" i="0" dirty="0" smtClean="0">
                    <a:solidFill>
                      <a:srgbClr val="FFFFFF"/>
                    </a:solidFill>
                    <a:latin typeface="微软雅黑" panose="020B0503020204020204" pitchFamily="34" charset="-122"/>
                    <a:ea typeface="微软雅黑" panose="020B0503020204020204" pitchFamily="34" charset="-122"/>
                  </a:rPr>
                  <a:t>2</a:t>
                </a:r>
                <a:endParaRPr lang="zh-CN" altLang="en-US">
                  <a:latin typeface="微软雅黑" panose="020B0503020204020204" pitchFamily="34" charset="-122"/>
                  <a:ea typeface="微软雅黑" panose="020B0503020204020204" pitchFamily="34" charset="-122"/>
                </a:endParaRPr>
              </a:p>
            </p:txBody>
          </p:sp>
        </p:grpSp>
        <p:grpSp>
          <p:nvGrpSpPr>
            <p:cNvPr id="22019" name="组合 22019"/>
            <p:cNvGrpSpPr/>
            <p:nvPr/>
          </p:nvGrpSpPr>
          <p:grpSpPr>
            <a:xfrm>
              <a:off x="15173920" y="5557159"/>
              <a:ext cx="6946900" cy="1534082"/>
              <a:chOff x="15173920" y="5557159"/>
              <a:chExt cx="6946900" cy="1534082"/>
            </a:xfrm>
          </p:grpSpPr>
          <p:sp>
            <p:nvSpPr>
              <p:cNvPr id="22020" name="Object 22020"/>
              <p:cNvSpPr txBox="1"/>
              <p:nvPr/>
            </p:nvSpPr>
            <p:spPr>
              <a:xfrm>
                <a:off x="15173920" y="6552761"/>
                <a:ext cx="6845300" cy="538480"/>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理工类、综合类院校，应届本科及以上学历</a:t>
                </a:r>
                <a:endParaRPr lang="zh-CN" altLang="en-US">
                  <a:latin typeface="微软雅黑" panose="020B0503020204020204" pitchFamily="34" charset="-122"/>
                  <a:ea typeface="微软雅黑" panose="020B0503020204020204" pitchFamily="34" charset="-122"/>
                </a:endParaRPr>
              </a:p>
            </p:txBody>
          </p:sp>
          <p:sp>
            <p:nvSpPr>
              <p:cNvPr id="22021" name="Object 22021"/>
              <p:cNvSpPr txBox="1"/>
              <p:nvPr/>
            </p:nvSpPr>
            <p:spPr>
              <a:xfrm>
                <a:off x="1517392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学历要求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2" name="组合 22022"/>
          <p:cNvGrpSpPr/>
          <p:nvPr/>
        </p:nvGrpSpPr>
        <p:grpSpPr>
          <a:xfrm>
            <a:off x="3425429" y="5557159"/>
            <a:ext cx="8766571" cy="3685660"/>
            <a:chOff x="3425429" y="5557159"/>
            <a:chExt cx="8766571" cy="3685660"/>
          </a:xfrm>
        </p:grpSpPr>
        <p:grpSp>
          <p:nvGrpSpPr>
            <p:cNvPr id="22023" name="组合 22023"/>
            <p:cNvGrpSpPr/>
            <p:nvPr/>
          </p:nvGrpSpPr>
          <p:grpSpPr>
            <a:xfrm>
              <a:off x="3425429" y="5573909"/>
              <a:ext cx="1292224" cy="1292224"/>
              <a:chOff x="3425429" y="5573909"/>
              <a:chExt cx="1292224" cy="1292224"/>
            </a:xfrm>
          </p:grpSpPr>
          <p:pic>
            <p:nvPicPr>
              <p:cNvPr id="922024" name="image 22024"/>
              <p:cNvPicPr>
                <a:picLocks noChangeAspect="1"/>
              </p:cNvPicPr>
              <p:nvPr/>
            </p:nvPicPr>
            <p:blipFill>
              <a:blip r:embed="rId9"/>
              <a:srcRect/>
              <a:stretch>
                <a:fillRect/>
              </a:stretch>
            </p:blipFill>
            <p:spPr>
              <a:xfrm>
                <a:off x="3425429" y="5573909"/>
                <a:ext cx="1292224" cy="1292224"/>
              </a:xfrm>
              <a:prstGeom prst="rect">
                <a:avLst/>
              </a:prstGeom>
            </p:spPr>
          </p:pic>
          <p:sp>
            <p:nvSpPr>
              <p:cNvPr id="22025" name="Object 22025"/>
              <p:cNvSpPr txBox="1"/>
              <p:nvPr/>
            </p:nvSpPr>
            <p:spPr>
              <a:xfrm>
                <a:off x="3849291" y="5718371"/>
                <a:ext cx="4445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微软雅黑" panose="020B0503020204020204" pitchFamily="34" charset="-122"/>
                    <a:ea typeface="微软雅黑" panose="020B0503020204020204" pitchFamily="34" charset="-122"/>
                  </a:rPr>
                  <a:t>1</a:t>
                </a:r>
                <a:endParaRPr lang="zh-CN" altLang="en-US">
                  <a:latin typeface="微软雅黑" panose="020B0503020204020204" pitchFamily="34" charset="-122"/>
                  <a:ea typeface="微软雅黑" panose="020B0503020204020204" pitchFamily="34" charset="-122"/>
                </a:endParaRPr>
              </a:p>
            </p:txBody>
          </p:sp>
        </p:grpSp>
        <p:grpSp>
          <p:nvGrpSpPr>
            <p:cNvPr id="22026" name="组合 22026"/>
            <p:cNvGrpSpPr/>
            <p:nvPr/>
          </p:nvGrpSpPr>
          <p:grpSpPr>
            <a:xfrm>
              <a:off x="5168900" y="5557159"/>
              <a:ext cx="7023100" cy="3685660"/>
              <a:chOff x="5168900" y="5557159"/>
              <a:chExt cx="7023100" cy="3685660"/>
            </a:xfrm>
          </p:grpSpPr>
          <p:sp>
            <p:nvSpPr>
              <p:cNvPr id="22027" name="Object 22027"/>
              <p:cNvSpPr txBox="1"/>
              <p:nvPr/>
            </p:nvSpPr>
            <p:spPr>
              <a:xfrm>
                <a:off x="5168900" y="6549784"/>
                <a:ext cx="7023100" cy="2693035"/>
              </a:xfrm>
              <a:prstGeom prst="rect">
                <a:avLst/>
              </a:prstGeom>
            </p:spPr>
            <p:txBody>
              <a:bodyPr vert="horz" wrap="square" lIns="0" tIns="0" rIns="0" bIns="0" rtlCol="0" anchor="t" anchorCtr="0">
                <a:spAutoFit/>
              </a:bodyPr>
              <a:lstStyle/>
              <a:p>
                <a:pPr>
                  <a:lnSpc>
                    <a:spcPct val="125000"/>
                  </a:lnSpc>
                </a:pPr>
                <a:r>
                  <a:rPr lang="zh-CN" altLang="en-US" sz="2800" dirty="0">
                    <a:solidFill>
                      <a:srgbClr val="999999"/>
                    </a:solidFill>
                    <a:latin typeface="微软雅黑" panose="020B0503020204020204" pitchFamily="34" charset="-122"/>
                    <a:ea typeface="微软雅黑" panose="020B0503020204020204" pitchFamily="34" charset="-122"/>
                  </a:rPr>
                  <a:t>工学门类（电子信息类、自动化类、计算机类、机械类、仪器类、材料类、交通运输（物流供应链方向）等）；管理学门类（工商管理学类、管理科学与工程类等）等相关专业应届毕业生</a:t>
                </a:r>
                <a:endParaRPr lang="zh-CN" altLang="en-US" sz="2800" dirty="0">
                  <a:solidFill>
                    <a:srgbClr val="999999"/>
                  </a:solidFill>
                  <a:latin typeface="微软雅黑" panose="020B0503020204020204" pitchFamily="34" charset="-122"/>
                  <a:ea typeface="微软雅黑" panose="020B0503020204020204" pitchFamily="34" charset="-122"/>
                </a:endParaRPr>
              </a:p>
            </p:txBody>
          </p:sp>
          <p:sp>
            <p:nvSpPr>
              <p:cNvPr id="22028" name="Object 22028"/>
              <p:cNvSpPr txBox="1"/>
              <p:nvPr/>
            </p:nvSpPr>
            <p:spPr>
              <a:xfrm>
                <a:off x="516890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专业要求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9" name="组合 22029"/>
          <p:cNvGrpSpPr/>
          <p:nvPr/>
        </p:nvGrpSpPr>
        <p:grpSpPr>
          <a:xfrm>
            <a:off x="3425429" y="9494159"/>
            <a:ext cx="8690371" cy="2610050"/>
            <a:chOff x="3265488" y="9494159"/>
            <a:chExt cx="8690371" cy="2610050"/>
          </a:xfrm>
        </p:grpSpPr>
        <p:grpSp>
          <p:nvGrpSpPr>
            <p:cNvPr id="22030" name="组合 22030"/>
            <p:cNvGrpSpPr/>
            <p:nvPr/>
          </p:nvGrpSpPr>
          <p:grpSpPr>
            <a:xfrm>
              <a:off x="3265488" y="9513886"/>
              <a:ext cx="1292224" cy="1292224"/>
              <a:chOff x="3265488" y="9513886"/>
              <a:chExt cx="1292224" cy="1292224"/>
            </a:xfrm>
          </p:grpSpPr>
          <p:pic>
            <p:nvPicPr>
              <p:cNvPr id="922031" name="image 22031"/>
              <p:cNvPicPr>
                <a:picLocks noChangeAspect="1"/>
              </p:cNvPicPr>
              <p:nvPr/>
            </p:nvPicPr>
            <p:blipFill>
              <a:blip r:embed="rId8"/>
              <a:srcRect/>
              <a:stretch>
                <a:fillRect/>
              </a:stretch>
            </p:blipFill>
            <p:spPr>
              <a:xfrm>
                <a:off x="3265488" y="9513886"/>
                <a:ext cx="1292224" cy="1292224"/>
              </a:xfrm>
              <a:prstGeom prst="rect">
                <a:avLst/>
              </a:prstGeom>
            </p:spPr>
          </p:pic>
          <p:sp>
            <p:nvSpPr>
              <p:cNvPr id="22032" name="Object 22032"/>
              <p:cNvSpPr txBox="1"/>
              <p:nvPr/>
            </p:nvSpPr>
            <p:spPr>
              <a:xfrm>
                <a:off x="3676650" y="9658349"/>
                <a:ext cx="4699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FFFFFF"/>
                    </a:solidFill>
                    <a:latin typeface="微软雅黑" panose="020B0503020204020204" pitchFamily="34" charset="-122"/>
                    <a:ea typeface="微软雅黑" panose="020B0503020204020204" pitchFamily="34" charset="-122"/>
                  </a:rPr>
                  <a:t>3</a:t>
                </a:r>
                <a:endParaRPr lang="zh-CN" altLang="en-US">
                  <a:latin typeface="微软雅黑" panose="020B0503020204020204" pitchFamily="34" charset="-122"/>
                  <a:ea typeface="微软雅黑" panose="020B0503020204020204" pitchFamily="34" charset="-122"/>
                </a:endParaRPr>
              </a:p>
            </p:txBody>
          </p:sp>
        </p:grpSp>
        <p:grpSp>
          <p:nvGrpSpPr>
            <p:cNvPr id="22033" name="组合 22033"/>
            <p:cNvGrpSpPr/>
            <p:nvPr/>
          </p:nvGrpSpPr>
          <p:grpSpPr>
            <a:xfrm>
              <a:off x="5008959" y="9494159"/>
              <a:ext cx="6946900" cy="2610050"/>
              <a:chOff x="5008959" y="9494159"/>
              <a:chExt cx="6946900" cy="2610050"/>
            </a:xfrm>
          </p:grpSpPr>
          <p:sp>
            <p:nvSpPr>
              <p:cNvPr id="22034" name="Object 22034"/>
              <p:cNvSpPr txBox="1"/>
              <p:nvPr/>
            </p:nvSpPr>
            <p:spPr>
              <a:xfrm>
                <a:off x="5008959" y="10488769"/>
                <a:ext cx="6845300" cy="1615440"/>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大学英语六级（CET-6），英语专业四级、雅思6.0、托福</a:t>
                </a:r>
                <a:r>
                  <a:rPr lang="en-US" alt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80</a:t>
                </a:r>
                <a:r>
                  <a:rPr lang="zh-CN" altLang="en-US"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分</a:t>
                </a: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可相当于大学英语六级无挂科，</a:t>
                </a:r>
                <a:r>
                  <a:rPr lang="zh-CN" sz="2800" b="0" i="0" dirty="0" smtClean="0">
                    <a:solidFill>
                      <a:srgbClr val="999999"/>
                    </a:solidFill>
                    <a:latin typeface="微软雅黑" panose="020B0503020204020204" pitchFamily="34" charset="-122"/>
                    <a:ea typeface="微软雅黑" panose="020B0503020204020204" pitchFamily="34" charset="-122"/>
                  </a:rPr>
                  <a:t>身体健康</a:t>
                </a:r>
                <a:endParaRPr lang="zh-CN" altLang="en-US" dirty="0">
                  <a:latin typeface="微软雅黑" panose="020B0503020204020204" pitchFamily="34" charset="-122"/>
                  <a:ea typeface="微软雅黑" panose="020B0503020204020204" pitchFamily="34" charset="-122"/>
                </a:endParaRPr>
              </a:p>
            </p:txBody>
          </p:sp>
          <p:sp>
            <p:nvSpPr>
              <p:cNvPr id="22035" name="Object 22035"/>
              <p:cNvSpPr txBox="1"/>
              <p:nvPr/>
            </p:nvSpPr>
            <p:spPr>
              <a:xfrm>
                <a:off x="5008959"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英语要求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36" name="组合 22036"/>
          <p:cNvGrpSpPr/>
          <p:nvPr/>
        </p:nvGrpSpPr>
        <p:grpSpPr>
          <a:xfrm>
            <a:off x="13425487" y="9494159"/>
            <a:ext cx="1292224" cy="1292224"/>
            <a:chOff x="13425487" y="9494159"/>
            <a:chExt cx="1292224" cy="1292224"/>
          </a:xfrm>
        </p:grpSpPr>
        <p:pic>
          <p:nvPicPr>
            <p:cNvPr id="922037" name="image 22037"/>
            <p:cNvPicPr>
              <a:picLocks noChangeAspect="1"/>
            </p:cNvPicPr>
            <p:nvPr/>
          </p:nvPicPr>
          <p:blipFill>
            <a:blip r:embed="rId9"/>
            <a:srcRect/>
            <a:stretch>
              <a:fillRect/>
            </a:stretch>
          </p:blipFill>
          <p:spPr>
            <a:xfrm>
              <a:off x="13425487" y="9494159"/>
              <a:ext cx="1292224" cy="1292224"/>
            </a:xfrm>
            <a:prstGeom prst="rect">
              <a:avLst/>
            </a:prstGeom>
          </p:spPr>
        </p:pic>
        <p:sp>
          <p:nvSpPr>
            <p:cNvPr id="22038" name="Object 22038"/>
            <p:cNvSpPr txBox="1"/>
            <p:nvPr/>
          </p:nvSpPr>
          <p:spPr>
            <a:xfrm>
              <a:off x="13849350" y="963862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4</a:t>
              </a:r>
              <a:endParaRPr lang="zh-CN" altLang="en-US"/>
            </a:p>
          </p:txBody>
        </p:sp>
      </p:grpSp>
      <p:grpSp>
        <p:nvGrpSpPr>
          <p:cNvPr id="22039" name="组合 22039"/>
          <p:cNvGrpSpPr/>
          <p:nvPr/>
        </p:nvGrpSpPr>
        <p:grpSpPr>
          <a:xfrm>
            <a:off x="15246608" y="9494159"/>
            <a:ext cx="5880100" cy="1531105"/>
            <a:chOff x="15246608" y="9494159"/>
            <a:chExt cx="5880100" cy="1531105"/>
          </a:xfrm>
        </p:grpSpPr>
        <p:sp>
          <p:nvSpPr>
            <p:cNvPr id="22040" name="Object 22040"/>
            <p:cNvSpPr txBox="1"/>
            <p:nvPr/>
          </p:nvSpPr>
          <p:spPr>
            <a:xfrm>
              <a:off x="15246608" y="10486784"/>
              <a:ext cx="5880100" cy="538480"/>
            </a:xfrm>
            <a:prstGeom prst="rect">
              <a:avLst/>
            </a:prstGeom>
          </p:spPr>
          <p:txBody>
            <a:bodyPr vert="horz" wrap="square" lIns="0" tIns="0" rIns="0" bIns="0" rtlCol="0" anchor="t" anchorCtr="0">
              <a:spAutoFit/>
            </a:bodyPr>
            <a:lstStyle/>
            <a:p>
              <a:pPr>
                <a:lnSpc>
                  <a:spcPct val="125000"/>
                </a:lnSpc>
              </a:pPr>
              <a:r>
                <a:rPr lang="zh-CN" altLang="en-US" sz="2800" dirty="0" smtClean="0">
                  <a:solidFill>
                    <a:srgbClr val="999999"/>
                  </a:solidFill>
                  <a:latin typeface="微软雅黑" panose="020B0503020204020204" pitchFamily="34" charset="-122"/>
                  <a:ea typeface="微软雅黑" panose="020B0503020204020204" pitchFamily="34" charset="-122"/>
                </a:rPr>
                <a:t>西安、昆明</a:t>
              </a:r>
              <a:endParaRPr lang="zh-CN" altLang="en-US" dirty="0">
                <a:latin typeface="微软雅黑" panose="020B0503020204020204" pitchFamily="34" charset="-122"/>
                <a:ea typeface="微软雅黑" panose="020B0503020204020204" pitchFamily="34" charset="-122"/>
              </a:endParaRPr>
            </a:p>
          </p:txBody>
        </p:sp>
        <p:sp>
          <p:nvSpPr>
            <p:cNvPr id="22041" name="Object 22041"/>
            <p:cNvSpPr txBox="1"/>
            <p:nvPr/>
          </p:nvSpPr>
          <p:spPr>
            <a:xfrm>
              <a:off x="15246608" y="9494159"/>
              <a:ext cx="58166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工作地点</a:t>
              </a:r>
              <a:endParaRPr lang="zh-CN" altLang="en-US" b="1" dirty="0">
                <a:latin typeface="微软雅黑" panose="020B0503020204020204" pitchFamily="34" charset="-122"/>
                <a:ea typeface="微软雅黑" panose="020B0503020204020204" pitchFamily="34" charset="-122"/>
              </a:endParaRPr>
            </a:p>
          </p:txBody>
        </p:sp>
      </p:grpSp>
      <p:pic>
        <p:nvPicPr>
          <p:cNvPr id="922042" name="image 22042"/>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302" name="组合 2302"/>
          <p:cNvGrpSpPr/>
          <p:nvPr/>
        </p:nvGrpSpPr>
        <p:grpSpPr>
          <a:xfrm>
            <a:off x="1270000" y="1142996"/>
            <a:ext cx="381001" cy="11430006"/>
            <a:chOff x="1270000" y="1142996"/>
            <a:chExt cx="381001" cy="11430006"/>
          </a:xfrm>
        </p:grpSpPr>
        <p:grpSp>
          <p:nvGrpSpPr>
            <p:cNvPr id="2303" name="组合 2303"/>
            <p:cNvGrpSpPr/>
            <p:nvPr/>
          </p:nvGrpSpPr>
          <p:grpSpPr>
            <a:xfrm>
              <a:off x="1270000" y="5867400"/>
              <a:ext cx="381000" cy="1854202"/>
              <a:chOff x="1270000" y="5867400"/>
              <a:chExt cx="381000" cy="1854202"/>
            </a:xfrm>
          </p:grpSpPr>
          <p:pic>
            <p:nvPicPr>
              <p:cNvPr id="92304" name="image 2304"/>
              <p:cNvPicPr>
                <a:picLocks noChangeAspect="1"/>
              </p:cNvPicPr>
              <p:nvPr/>
            </p:nvPicPr>
            <p:blipFill>
              <a:blip r:embed="rId1"/>
              <a:srcRect/>
              <a:stretch>
                <a:fillRect/>
              </a:stretch>
            </p:blipFill>
            <p:spPr>
              <a:xfrm>
                <a:off x="1270000" y="7352485"/>
                <a:ext cx="346365" cy="369117"/>
              </a:xfrm>
              <a:prstGeom prst="rect">
                <a:avLst/>
              </a:prstGeom>
            </p:spPr>
          </p:pic>
          <p:pic>
            <p:nvPicPr>
              <p:cNvPr id="92305" name="image 2305"/>
              <p:cNvPicPr>
                <a:picLocks noChangeAspect="1"/>
              </p:cNvPicPr>
              <p:nvPr/>
            </p:nvPicPr>
            <p:blipFill>
              <a:blip r:embed="rId2"/>
              <a:srcRect/>
              <a:stretch>
                <a:fillRect/>
              </a:stretch>
            </p:blipFill>
            <p:spPr>
              <a:xfrm>
                <a:off x="1270000" y="5867400"/>
                <a:ext cx="355600" cy="406400"/>
              </a:xfrm>
              <a:prstGeom prst="rect">
                <a:avLst/>
              </a:prstGeom>
            </p:spPr>
          </p:pic>
          <p:pic>
            <p:nvPicPr>
              <p:cNvPr id="92306" name="image 2306"/>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307" name="组合 2307"/>
            <p:cNvGrpSpPr/>
            <p:nvPr/>
          </p:nvGrpSpPr>
          <p:grpSpPr>
            <a:xfrm>
              <a:off x="1270000" y="1142996"/>
              <a:ext cx="381001" cy="4318006"/>
              <a:chOff x="1270000" y="1142996"/>
              <a:chExt cx="381001" cy="4318006"/>
            </a:xfrm>
          </p:grpSpPr>
          <p:pic>
            <p:nvPicPr>
              <p:cNvPr id="92308" name="image 2308"/>
              <p:cNvPicPr>
                <a:picLocks noChangeAspect="1"/>
              </p:cNvPicPr>
              <p:nvPr/>
            </p:nvPicPr>
            <p:blipFill>
              <a:blip r:embed="rId4"/>
              <a:srcRect/>
              <a:stretch>
                <a:fillRect/>
              </a:stretch>
            </p:blipFill>
            <p:spPr>
              <a:xfrm>
                <a:off x="1447800" y="1904996"/>
                <a:ext cx="25398" cy="3556005"/>
              </a:xfrm>
              <a:prstGeom prst="rect">
                <a:avLst/>
              </a:prstGeom>
            </p:spPr>
          </p:pic>
          <p:pic>
            <p:nvPicPr>
              <p:cNvPr id="92309" name="image 2309"/>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3010" name="组合 23010"/>
            <p:cNvGrpSpPr/>
            <p:nvPr/>
          </p:nvGrpSpPr>
          <p:grpSpPr>
            <a:xfrm>
              <a:off x="1308099" y="8254998"/>
              <a:ext cx="317498" cy="4318004"/>
              <a:chOff x="1308099" y="8254998"/>
              <a:chExt cx="317498" cy="4318004"/>
            </a:xfrm>
          </p:grpSpPr>
          <p:pic>
            <p:nvPicPr>
              <p:cNvPr id="923011" name="image 23011"/>
              <p:cNvPicPr>
                <a:picLocks noChangeAspect="1"/>
              </p:cNvPicPr>
              <p:nvPr/>
            </p:nvPicPr>
            <p:blipFill>
              <a:blip r:embed="rId6"/>
              <a:srcRect/>
              <a:stretch>
                <a:fillRect/>
              </a:stretch>
            </p:blipFill>
            <p:spPr>
              <a:xfrm>
                <a:off x="1447800" y="8254998"/>
                <a:ext cx="25398" cy="2285999"/>
              </a:xfrm>
              <a:prstGeom prst="rect">
                <a:avLst/>
              </a:prstGeom>
            </p:spPr>
          </p:pic>
          <p:pic>
            <p:nvPicPr>
              <p:cNvPr id="923012" name="image 23012"/>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23013" name="Object 23013"/>
          <p:cNvSpPr txBox="1"/>
          <p:nvPr/>
        </p:nvSpPr>
        <p:spPr>
          <a:xfrm>
            <a:off x="14559836" y="2836311"/>
            <a:ext cx="8699500" cy="1624330"/>
          </a:xfrm>
          <a:prstGeom prst="rect">
            <a:avLst/>
          </a:prstGeom>
        </p:spPr>
        <p:txBody>
          <a:bodyPr vert="horz" wrap="square" lIns="0" tIns="0" rIns="0" bIns="0" rtlCol="0" anchor="t" anchorCtr="0">
            <a:spAutoFit/>
          </a:bodyPr>
          <a:lstStyle/>
          <a:p>
            <a:pPr algn="r">
              <a:lnSpc>
                <a:spcPct val="110000"/>
              </a:lnSpc>
            </a:pPr>
            <a:r>
              <a:rPr lang="zh-CN" sz="9600" b="1" i="0" dirty="0" smtClean="0">
                <a:solidFill>
                  <a:srgbClr val="333333"/>
                </a:solidFill>
                <a:latin typeface="微软雅黑" panose="020B0503020204020204" pitchFamily="34" charset="-122"/>
                <a:ea typeface="微软雅黑" panose="020B0503020204020204" pitchFamily="34" charset="-122"/>
              </a:rPr>
              <a:t>动力装置修理</a:t>
            </a:r>
            <a:endParaRPr lang="zh-CN" altLang="en-US" b="1" dirty="0">
              <a:latin typeface="微软雅黑" panose="020B0503020204020204" pitchFamily="34" charset="-122"/>
              <a:ea typeface="微软雅黑" panose="020B0503020204020204" pitchFamily="34" charset="-122"/>
            </a:endParaRPr>
          </a:p>
        </p:txBody>
      </p:sp>
      <p:sp>
        <p:nvSpPr>
          <p:cNvPr id="23015" name="Object 23015"/>
          <p:cNvSpPr txBox="1"/>
          <p:nvPr/>
        </p:nvSpPr>
        <p:spPr>
          <a:xfrm>
            <a:off x="13001625" y="4554855"/>
            <a:ext cx="10134600" cy="802640"/>
          </a:xfrm>
          <a:prstGeom prst="rect">
            <a:avLst/>
          </a:prstGeom>
        </p:spPr>
        <p:txBody>
          <a:bodyPr vert="horz" wrap="square" lIns="0" tIns="0" rIns="0" bIns="0" rtlCol="0" anchor="t" anchorCtr="0">
            <a:spAutoFit/>
          </a:bodyPr>
          <a:lstStyle/>
          <a:p>
            <a:pPr algn="just">
              <a:lnSpc>
                <a:spcPct val="145000"/>
              </a:lnSpc>
            </a:pPr>
            <a:r>
              <a:rPr lang="zh-CN" altLang="en-US" sz="3600" dirty="0" smtClean="0">
                <a:solidFill>
                  <a:srgbClr val="000000"/>
                </a:solidFill>
                <a:latin typeface="微软雅黑" panose="020B0503020204020204" pitchFamily="34" charset="-122"/>
                <a:ea typeface="微软雅黑" panose="020B0503020204020204" pitchFamily="34" charset="-122"/>
              </a:rPr>
              <a:t>在指导下进行部分发动机装置的</a:t>
            </a:r>
            <a:r>
              <a:rPr lang="en-US" altLang="zh-CN" sz="3600" dirty="0" smtClean="0">
                <a:solidFill>
                  <a:srgbClr val="000000"/>
                </a:solidFill>
                <a:latin typeface="微软雅黑" panose="020B0503020204020204" pitchFamily="34" charset="-122"/>
                <a:ea typeface="微软雅黑" panose="020B0503020204020204" pitchFamily="34" charset="-122"/>
              </a:rPr>
              <a:t>QEC</a:t>
            </a:r>
            <a:r>
              <a:rPr lang="zh-CN" altLang="en-US" sz="3600" dirty="0" smtClean="0">
                <a:solidFill>
                  <a:srgbClr val="000000"/>
                </a:solidFill>
                <a:latin typeface="微软雅黑" panose="020B0503020204020204" pitchFamily="34" charset="-122"/>
                <a:ea typeface="微软雅黑" panose="020B0503020204020204" pitchFamily="34" charset="-122"/>
              </a:rPr>
              <a:t>项目工作</a:t>
            </a:r>
            <a:endParaRPr lang="zh-CN" altLang="en-US" sz="3600" dirty="0" smtClean="0">
              <a:solidFill>
                <a:srgbClr val="000000"/>
              </a:solidFill>
              <a:latin typeface="微软雅黑" panose="020B0503020204020204" pitchFamily="34" charset="-122"/>
              <a:ea typeface="微软雅黑" panose="020B0503020204020204" pitchFamily="34" charset="-122"/>
            </a:endParaRPr>
          </a:p>
        </p:txBody>
      </p:sp>
      <p:pic>
        <p:nvPicPr>
          <p:cNvPr id="923019" name="image 23019"/>
          <p:cNvPicPr>
            <a:picLocks noChangeAspect="1"/>
          </p:cNvPicPr>
          <p:nvPr/>
        </p:nvPicPr>
        <p:blipFill>
          <a:blip r:embed="rId8"/>
          <a:srcRect/>
          <a:stretch>
            <a:fillRect/>
          </a:stretch>
        </p:blipFill>
        <p:spPr>
          <a:xfrm>
            <a:off x="13000990" y="5565140"/>
            <a:ext cx="10559415" cy="25400"/>
          </a:xfrm>
          <a:prstGeom prst="rect">
            <a:avLst/>
          </a:prstGeom>
        </p:spPr>
      </p:pic>
      <p:grpSp>
        <p:nvGrpSpPr>
          <p:cNvPr id="23020" name="组合 23020"/>
          <p:cNvGrpSpPr/>
          <p:nvPr/>
        </p:nvGrpSpPr>
        <p:grpSpPr>
          <a:xfrm>
            <a:off x="13000990" y="5798185"/>
            <a:ext cx="10559415" cy="1842770"/>
            <a:chOff x="12577146" y="6204832"/>
            <a:chExt cx="10559377" cy="1573328"/>
          </a:xfrm>
        </p:grpSpPr>
        <p:sp>
          <p:nvSpPr>
            <p:cNvPr id="23021" name="Object 23021"/>
            <p:cNvSpPr txBox="1"/>
            <p:nvPr/>
          </p:nvSpPr>
          <p:spPr>
            <a:xfrm>
              <a:off x="12577146" y="6204832"/>
              <a:ext cx="10134600" cy="1370563"/>
            </a:xfrm>
            <a:prstGeom prst="rect">
              <a:avLst/>
            </a:prstGeom>
          </p:spPr>
          <p:txBody>
            <a:bodyPr vert="horz" wrap="square" lIns="0" tIns="0" rIns="0" bIns="0" rtlCol="0" anchor="t" anchorCtr="0">
              <a:spAutoFit/>
            </a:bodyPr>
            <a:lstStyle/>
            <a:p>
              <a:pPr algn="just">
                <a:lnSpc>
                  <a:spcPct val="145000"/>
                </a:lnSpc>
              </a:pPr>
              <a:r>
                <a:rPr lang="zh-CN" altLang="en-US" sz="3600" dirty="0" smtClean="0">
                  <a:solidFill>
                    <a:srgbClr val="000000"/>
                  </a:solidFill>
                  <a:latin typeface="微软雅黑" panose="020B0503020204020204" pitchFamily="34" charset="-122"/>
                  <a:ea typeface="微软雅黑" panose="020B0503020204020204" pitchFamily="34" charset="-122"/>
                </a:rPr>
                <a:t>在指导下进行相关发动机、</a:t>
              </a:r>
              <a:r>
                <a:rPr lang="en-US" altLang="zh-CN" sz="3600" dirty="0" smtClean="0">
                  <a:solidFill>
                    <a:srgbClr val="000000"/>
                  </a:solidFill>
                  <a:latin typeface="微软雅黑" panose="020B0503020204020204" pitchFamily="34" charset="-122"/>
                  <a:ea typeface="微软雅黑" panose="020B0503020204020204" pitchFamily="34" charset="-122"/>
                </a:rPr>
                <a:t>APU</a:t>
              </a:r>
              <a:r>
                <a:rPr lang="zh-CN" altLang="en-US" sz="3600" dirty="0" smtClean="0">
                  <a:solidFill>
                    <a:srgbClr val="000000"/>
                  </a:solidFill>
                  <a:latin typeface="微软雅黑" panose="020B0503020204020204" pitchFamily="34" charset="-122"/>
                  <a:ea typeface="微软雅黑" panose="020B0503020204020204" pitchFamily="34" charset="-122"/>
                </a:rPr>
                <a:t>装置的排故及简单修理工作</a:t>
              </a:r>
              <a:endParaRPr lang="zh-CN" altLang="en-US" sz="3600" dirty="0" smtClean="0">
                <a:solidFill>
                  <a:srgbClr val="000000"/>
                </a:solidFill>
                <a:latin typeface="微软雅黑" panose="020B0503020204020204" pitchFamily="34" charset="-122"/>
                <a:ea typeface="微软雅黑" panose="020B0503020204020204" pitchFamily="34" charset="-122"/>
              </a:endParaRPr>
            </a:p>
          </p:txBody>
        </p:sp>
        <p:pic>
          <p:nvPicPr>
            <p:cNvPr id="923022" name="image 23022"/>
            <p:cNvPicPr>
              <a:picLocks noChangeAspect="1"/>
            </p:cNvPicPr>
            <p:nvPr/>
          </p:nvPicPr>
          <p:blipFill>
            <a:blip r:embed="rId8"/>
            <a:srcRect/>
            <a:stretch>
              <a:fillRect/>
            </a:stretch>
          </p:blipFill>
          <p:spPr>
            <a:xfrm>
              <a:off x="12577146" y="7752762"/>
              <a:ext cx="10559377" cy="25398"/>
            </a:xfrm>
            <a:prstGeom prst="rect">
              <a:avLst/>
            </a:prstGeom>
          </p:spPr>
        </p:pic>
      </p:grpSp>
      <p:pic>
        <p:nvPicPr>
          <p:cNvPr id="923023" name="image 23023"/>
          <p:cNvPicPr>
            <a:picLocks noChangeAspect="1"/>
          </p:cNvPicPr>
          <p:nvPr/>
        </p:nvPicPr>
        <p:blipFill>
          <a:blip r:embed="rId9"/>
          <a:srcRect/>
          <a:stretch>
            <a:fillRect/>
          </a:stretch>
        </p:blipFill>
        <p:spPr>
          <a:xfrm>
            <a:off x="318329" y="337074"/>
            <a:ext cx="5565504" cy="815803"/>
          </a:xfrm>
          <a:prstGeom prst="rect">
            <a:avLst/>
          </a:prstGeom>
        </p:spPr>
      </p:pic>
      <p:sp>
        <p:nvSpPr>
          <p:cNvPr id="2" name="Object 23015"/>
          <p:cNvSpPr txBox="1"/>
          <p:nvPr/>
        </p:nvSpPr>
        <p:spPr>
          <a:xfrm>
            <a:off x="13001625" y="7848600"/>
            <a:ext cx="10134600" cy="802640"/>
          </a:xfrm>
          <a:prstGeom prst="rect">
            <a:avLst/>
          </a:prstGeom>
        </p:spPr>
        <p:txBody>
          <a:bodyPr vert="horz" wrap="square" lIns="0" tIns="0" rIns="0" bIns="0" rtlCol="0" anchor="t" anchorCtr="0">
            <a:spAutoFit/>
          </a:bodyPr>
          <a:p>
            <a:pPr algn="just">
              <a:lnSpc>
                <a:spcPct val="145000"/>
              </a:lnSpc>
            </a:pPr>
            <a:r>
              <a:rPr lang="zh-CN" altLang="en-US" sz="3600" dirty="0" smtClean="0">
                <a:solidFill>
                  <a:srgbClr val="000000"/>
                </a:solidFill>
                <a:latin typeface="微软雅黑" panose="020B0503020204020204" pitchFamily="34" charset="-122"/>
                <a:ea typeface="微软雅黑" panose="020B0503020204020204" pitchFamily="34" charset="-122"/>
              </a:rPr>
              <a:t>在指导下负责相关工装、设备的保管工作</a:t>
            </a:r>
            <a:endParaRPr lang="zh-CN" altLang="en-US" sz="3600" dirty="0" smtClean="0">
              <a:solidFill>
                <a:srgbClr val="000000"/>
              </a:solidFill>
              <a:latin typeface="微软雅黑" panose="020B0503020204020204" pitchFamily="34" charset="-122"/>
              <a:ea typeface="微软雅黑" panose="020B0503020204020204" pitchFamily="34" charset="-122"/>
            </a:endParaRPr>
          </a:p>
        </p:txBody>
      </p:sp>
      <p:pic>
        <p:nvPicPr>
          <p:cNvPr id="3" name="image 23019"/>
          <p:cNvPicPr>
            <a:picLocks noChangeAspect="1"/>
          </p:cNvPicPr>
          <p:nvPr/>
        </p:nvPicPr>
        <p:blipFill>
          <a:blip r:embed="rId8"/>
          <a:srcRect/>
          <a:stretch>
            <a:fillRect/>
          </a:stretch>
        </p:blipFill>
        <p:spPr>
          <a:xfrm>
            <a:off x="13000990" y="8858885"/>
            <a:ext cx="10559415" cy="25400"/>
          </a:xfrm>
          <a:prstGeom prst="rect">
            <a:avLst/>
          </a:prstGeom>
        </p:spPr>
      </p:pic>
      <p:sp>
        <p:nvSpPr>
          <p:cNvPr id="4" name="Object 23021"/>
          <p:cNvSpPr txBox="1"/>
          <p:nvPr/>
        </p:nvSpPr>
        <p:spPr>
          <a:xfrm>
            <a:off x="13000990" y="9091930"/>
            <a:ext cx="10134636" cy="1605280"/>
          </a:xfrm>
          <a:prstGeom prst="rect">
            <a:avLst/>
          </a:prstGeom>
        </p:spPr>
        <p:txBody>
          <a:bodyPr vert="horz" wrap="square" lIns="0" tIns="0" rIns="0" bIns="0" rtlCol="0" anchor="t" anchorCtr="0">
            <a:spAutoFit/>
          </a:bodyPr>
          <a:p>
            <a:pPr algn="just">
              <a:lnSpc>
                <a:spcPct val="145000"/>
              </a:lnSpc>
            </a:pPr>
            <a:r>
              <a:rPr lang="zh-CN" altLang="en-US" sz="3600" dirty="0" smtClean="0">
                <a:solidFill>
                  <a:srgbClr val="000000"/>
                </a:solidFill>
                <a:latin typeface="微软雅黑" panose="020B0503020204020204" pitchFamily="34" charset="-122"/>
                <a:ea typeface="微软雅黑" panose="020B0503020204020204" pitchFamily="34" charset="-122"/>
              </a:rPr>
              <a:t>在指导下解决各型发动机装置</a:t>
            </a:r>
            <a:r>
              <a:rPr lang="en-US" altLang="zh-CN" sz="3600" dirty="0" smtClean="0">
                <a:solidFill>
                  <a:srgbClr val="000000"/>
                </a:solidFill>
                <a:latin typeface="微软雅黑" panose="020B0503020204020204" pitchFamily="34" charset="-122"/>
                <a:ea typeface="微软雅黑" panose="020B0503020204020204" pitchFamily="34" charset="-122"/>
              </a:rPr>
              <a:t>QEC</a:t>
            </a:r>
            <a:r>
              <a:rPr lang="zh-CN" altLang="en-US" sz="3600" dirty="0" smtClean="0">
                <a:solidFill>
                  <a:srgbClr val="000000"/>
                </a:solidFill>
                <a:latin typeface="微软雅黑" panose="020B0503020204020204" pitchFamily="34" charset="-122"/>
                <a:ea typeface="微软雅黑" panose="020B0503020204020204" pitchFamily="34" charset="-122"/>
              </a:rPr>
              <a:t>项目、</a:t>
            </a:r>
            <a:r>
              <a:rPr lang="en-US" altLang="zh-CN" sz="3600" dirty="0" smtClean="0">
                <a:solidFill>
                  <a:srgbClr val="000000"/>
                </a:solidFill>
                <a:latin typeface="微软雅黑" panose="020B0503020204020204" pitchFamily="34" charset="-122"/>
                <a:ea typeface="微软雅黑" panose="020B0503020204020204" pitchFamily="34" charset="-122"/>
              </a:rPr>
              <a:t>APU</a:t>
            </a:r>
            <a:r>
              <a:rPr lang="zh-CN" altLang="en-US" sz="3600" dirty="0" smtClean="0">
                <a:solidFill>
                  <a:srgbClr val="000000"/>
                </a:solidFill>
                <a:latin typeface="微软雅黑" panose="020B0503020204020204" pitchFamily="34" charset="-122"/>
                <a:ea typeface="微软雅黑" panose="020B0503020204020204" pitchFamily="34" charset="-122"/>
              </a:rPr>
              <a:t>修理过程中的一般操作问题</a:t>
            </a:r>
            <a:endParaRPr lang="zh-CN" altLang="en-US" sz="3600" dirty="0" smtClean="0">
              <a:solidFill>
                <a:srgbClr val="000000"/>
              </a:solidFill>
              <a:latin typeface="微软雅黑" panose="020B0503020204020204" pitchFamily="34" charset="-122"/>
              <a:ea typeface="微软雅黑" panose="020B0503020204020204" pitchFamily="34" charset="-122"/>
            </a:endParaRPr>
          </a:p>
        </p:txBody>
      </p:sp>
      <p:pic>
        <p:nvPicPr>
          <p:cNvPr id="5" name="image 23022"/>
          <p:cNvPicPr>
            <a:picLocks noChangeAspect="1"/>
          </p:cNvPicPr>
          <p:nvPr/>
        </p:nvPicPr>
        <p:blipFill>
          <a:blip r:embed="rId8"/>
          <a:srcRect/>
          <a:stretch>
            <a:fillRect/>
          </a:stretch>
        </p:blipFill>
        <p:spPr>
          <a:xfrm>
            <a:off x="13000990" y="10904952"/>
            <a:ext cx="10559415" cy="29748"/>
          </a:xfrm>
          <a:prstGeom prst="rect">
            <a:avLst/>
          </a:prstGeom>
        </p:spPr>
      </p:pic>
      <p:sp>
        <p:nvSpPr>
          <p:cNvPr id="6" name="Object 23015"/>
          <p:cNvSpPr txBox="1"/>
          <p:nvPr/>
        </p:nvSpPr>
        <p:spPr>
          <a:xfrm>
            <a:off x="13000990" y="11142345"/>
            <a:ext cx="10134600" cy="802640"/>
          </a:xfrm>
          <a:prstGeom prst="rect">
            <a:avLst/>
          </a:prstGeom>
        </p:spPr>
        <p:txBody>
          <a:bodyPr vert="horz" wrap="square" lIns="0" tIns="0" rIns="0" bIns="0" rtlCol="0" anchor="t" anchorCtr="0">
            <a:spAutoFit/>
          </a:bodyPr>
          <a:p>
            <a:pPr algn="just">
              <a:lnSpc>
                <a:spcPct val="145000"/>
              </a:lnSpc>
            </a:pPr>
            <a:r>
              <a:rPr lang="zh-CN" altLang="en-US" sz="3600" dirty="0" smtClean="0">
                <a:solidFill>
                  <a:srgbClr val="000000"/>
                </a:solidFill>
                <a:latin typeface="微软雅黑" panose="020B0503020204020204" pitchFamily="34" charset="-122"/>
                <a:ea typeface="微软雅黑" panose="020B0503020204020204" pitchFamily="34" charset="-122"/>
              </a:rPr>
              <a:t>完成领导交办的其他工作</a:t>
            </a:r>
            <a:endParaRPr lang="zh-CN" altLang="en-US" sz="3600" dirty="0" smtClean="0">
              <a:solidFill>
                <a:srgbClr val="000000"/>
              </a:solidFill>
              <a:latin typeface="微软雅黑" panose="020B0503020204020204" pitchFamily="34" charset="-122"/>
              <a:ea typeface="微软雅黑" panose="020B0503020204020204" pitchFamily="34" charset="-122"/>
            </a:endParaRPr>
          </a:p>
        </p:txBody>
      </p:sp>
      <p:pic>
        <p:nvPicPr>
          <p:cNvPr id="7" name="image 23019"/>
          <p:cNvPicPr>
            <a:picLocks noChangeAspect="1"/>
          </p:cNvPicPr>
          <p:nvPr/>
        </p:nvPicPr>
        <p:blipFill>
          <a:blip r:embed="rId8"/>
          <a:srcRect/>
          <a:stretch>
            <a:fillRect/>
          </a:stretch>
        </p:blipFill>
        <p:spPr>
          <a:xfrm>
            <a:off x="13000355" y="12152630"/>
            <a:ext cx="10559415" cy="25400"/>
          </a:xfrm>
          <a:prstGeom prst="rect">
            <a:avLst/>
          </a:prstGeom>
        </p:spPr>
      </p:pic>
      <p:pic>
        <p:nvPicPr>
          <p:cNvPr id="8" name="图片 7" descr="F:/招聘备份/历史备份/2023年招聘/4.宣传材料/照片素材/0.新版照片/发动机.jpg发动机"/>
          <p:cNvPicPr>
            <a:picLocks noChangeAspect="1"/>
          </p:cNvPicPr>
          <p:nvPr/>
        </p:nvPicPr>
        <p:blipFill>
          <a:blip r:embed="rId10"/>
          <a:srcRect t="5573" b="5573"/>
          <a:stretch>
            <a:fillRect/>
          </a:stretch>
        </p:blipFill>
        <p:spPr>
          <a:xfrm>
            <a:off x="3153268" y="3968138"/>
            <a:ext cx="8769520" cy="584634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 name="组合 2201"/>
          <p:cNvGrpSpPr/>
          <p:nvPr/>
        </p:nvGrpSpPr>
        <p:grpSpPr>
          <a:xfrm>
            <a:off x="1270000" y="1142996"/>
            <a:ext cx="381001" cy="11430006"/>
            <a:chOff x="1270000" y="1142996"/>
            <a:chExt cx="381001" cy="11430006"/>
          </a:xfrm>
        </p:grpSpPr>
        <p:grpSp>
          <p:nvGrpSpPr>
            <p:cNvPr id="2202" name="组合 2202"/>
            <p:cNvGrpSpPr/>
            <p:nvPr/>
          </p:nvGrpSpPr>
          <p:grpSpPr>
            <a:xfrm>
              <a:off x="1270000" y="5867400"/>
              <a:ext cx="381000" cy="1854202"/>
              <a:chOff x="1270000" y="5867400"/>
              <a:chExt cx="381000" cy="1854202"/>
            </a:xfrm>
          </p:grpSpPr>
          <p:pic>
            <p:nvPicPr>
              <p:cNvPr id="92203" name="image 2203"/>
              <p:cNvPicPr>
                <a:picLocks noChangeAspect="1"/>
              </p:cNvPicPr>
              <p:nvPr/>
            </p:nvPicPr>
            <p:blipFill>
              <a:blip r:embed="rId1"/>
              <a:srcRect/>
              <a:stretch>
                <a:fillRect/>
              </a:stretch>
            </p:blipFill>
            <p:spPr>
              <a:xfrm>
                <a:off x="1270000" y="7352485"/>
                <a:ext cx="346365" cy="369117"/>
              </a:xfrm>
              <a:prstGeom prst="rect">
                <a:avLst/>
              </a:prstGeom>
            </p:spPr>
          </p:pic>
          <p:pic>
            <p:nvPicPr>
              <p:cNvPr id="92204" name="image 2204"/>
              <p:cNvPicPr>
                <a:picLocks noChangeAspect="1"/>
              </p:cNvPicPr>
              <p:nvPr/>
            </p:nvPicPr>
            <p:blipFill>
              <a:blip r:embed="rId2"/>
              <a:srcRect/>
              <a:stretch>
                <a:fillRect/>
              </a:stretch>
            </p:blipFill>
            <p:spPr>
              <a:xfrm>
                <a:off x="1270000" y="5867400"/>
                <a:ext cx="355600" cy="406400"/>
              </a:xfrm>
              <a:prstGeom prst="rect">
                <a:avLst/>
              </a:prstGeom>
            </p:spPr>
          </p:pic>
          <p:pic>
            <p:nvPicPr>
              <p:cNvPr id="92205" name="image 22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206" name="组合 2206"/>
            <p:cNvGrpSpPr/>
            <p:nvPr/>
          </p:nvGrpSpPr>
          <p:grpSpPr>
            <a:xfrm>
              <a:off x="1270000" y="1142996"/>
              <a:ext cx="381001" cy="4318006"/>
              <a:chOff x="1270000" y="1142996"/>
              <a:chExt cx="381001" cy="4318006"/>
            </a:xfrm>
          </p:grpSpPr>
          <p:pic>
            <p:nvPicPr>
              <p:cNvPr id="92207" name="image 2207"/>
              <p:cNvPicPr>
                <a:picLocks noChangeAspect="1"/>
              </p:cNvPicPr>
              <p:nvPr/>
            </p:nvPicPr>
            <p:blipFill>
              <a:blip r:embed="rId4"/>
              <a:srcRect/>
              <a:stretch>
                <a:fillRect/>
              </a:stretch>
            </p:blipFill>
            <p:spPr>
              <a:xfrm>
                <a:off x="1447800" y="1904996"/>
                <a:ext cx="25398" cy="3556005"/>
              </a:xfrm>
              <a:prstGeom prst="rect">
                <a:avLst/>
              </a:prstGeom>
            </p:spPr>
          </p:pic>
          <p:pic>
            <p:nvPicPr>
              <p:cNvPr id="92208" name="image 22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209" name="组合 2209"/>
            <p:cNvGrpSpPr/>
            <p:nvPr/>
          </p:nvGrpSpPr>
          <p:grpSpPr>
            <a:xfrm>
              <a:off x="1308099" y="8254998"/>
              <a:ext cx="317498" cy="4318004"/>
              <a:chOff x="1308099" y="8254998"/>
              <a:chExt cx="317498" cy="4318004"/>
            </a:xfrm>
          </p:grpSpPr>
          <p:pic>
            <p:nvPicPr>
              <p:cNvPr id="922010" name="image 22010"/>
              <p:cNvPicPr>
                <a:picLocks noChangeAspect="1"/>
              </p:cNvPicPr>
              <p:nvPr/>
            </p:nvPicPr>
            <p:blipFill>
              <a:blip r:embed="rId6"/>
              <a:srcRect/>
              <a:stretch>
                <a:fillRect/>
              </a:stretch>
            </p:blipFill>
            <p:spPr>
              <a:xfrm>
                <a:off x="1447800" y="8254998"/>
                <a:ext cx="25398" cy="2285999"/>
              </a:xfrm>
              <a:prstGeom prst="rect">
                <a:avLst/>
              </a:prstGeom>
            </p:spPr>
          </p:pic>
          <p:pic>
            <p:nvPicPr>
              <p:cNvPr id="922011" name="image 22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22012" name="组合 22012"/>
          <p:cNvGrpSpPr/>
          <p:nvPr/>
        </p:nvGrpSpPr>
        <p:grpSpPr>
          <a:xfrm>
            <a:off x="3262510" y="1859872"/>
            <a:ext cx="11684000" cy="2525661"/>
            <a:chOff x="3262510" y="1859872"/>
            <a:chExt cx="11684000" cy="2525661"/>
          </a:xfrm>
        </p:grpSpPr>
        <p:sp>
          <p:nvSpPr>
            <p:cNvPr id="22013" name="Object 22013"/>
            <p:cNvSpPr txBox="1"/>
            <p:nvPr/>
          </p:nvSpPr>
          <p:spPr>
            <a:xfrm>
              <a:off x="3262510"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岗位要求</a:t>
              </a:r>
              <a:endParaRPr lang="zh-CN" altLang="en-US" b="1">
                <a:latin typeface="微软雅黑" panose="020B0503020204020204" pitchFamily="34" charset="-122"/>
                <a:ea typeface="微软雅黑" panose="020B0503020204020204" pitchFamily="34" charset="-122"/>
              </a:endParaRPr>
            </a:p>
          </p:txBody>
        </p:sp>
        <p:sp>
          <p:nvSpPr>
            <p:cNvPr id="22014" name="Object 22014"/>
            <p:cNvSpPr txBox="1"/>
            <p:nvPr/>
          </p:nvSpPr>
          <p:spPr>
            <a:xfrm>
              <a:off x="3262510" y="1859872"/>
              <a:ext cx="11684000" cy="777875"/>
            </a:xfrm>
            <a:prstGeom prst="rect">
              <a:avLst/>
            </a:prstGeom>
          </p:spPr>
          <p:txBody>
            <a:bodyPr vert="horz" wrap="square" lIns="0" tIns="0" rIns="0" bIns="0" rtlCol="0" anchor="t" anchorCtr="0">
              <a:spAutoFit/>
            </a:bodyPr>
            <a:lstStyle/>
            <a:p>
              <a:pPr>
                <a:lnSpc>
                  <a:spcPct val="110000"/>
                </a:lnSpc>
              </a:pPr>
              <a:r>
                <a:rPr lang="zh-CN" altLang="en-US" sz="4600" b="1" dirty="0">
                  <a:solidFill>
                    <a:srgbClr val="2A5177"/>
                  </a:solidFill>
                  <a:latin typeface="微软雅黑" panose="020B0503020204020204" pitchFamily="34" charset="-122"/>
                  <a:ea typeface="微软雅黑" panose="020B0503020204020204" pitchFamily="34" charset="-122"/>
                </a:rPr>
                <a:t>动力装置修理</a:t>
              </a:r>
              <a:endParaRPr lang="zh-CN" altLang="en-US" sz="4600" b="1" dirty="0">
                <a:solidFill>
                  <a:srgbClr val="2A5177"/>
                </a:solidFill>
                <a:latin typeface="微软雅黑" panose="020B0503020204020204" pitchFamily="34" charset="-122"/>
                <a:ea typeface="微软雅黑" panose="020B0503020204020204" pitchFamily="34" charset="-122"/>
              </a:endParaRPr>
            </a:p>
          </p:txBody>
        </p:sp>
      </p:grpSp>
      <p:grpSp>
        <p:nvGrpSpPr>
          <p:cNvPr id="22015" name="组合 22015"/>
          <p:cNvGrpSpPr/>
          <p:nvPr/>
        </p:nvGrpSpPr>
        <p:grpSpPr>
          <a:xfrm>
            <a:off x="13425487" y="5557159"/>
            <a:ext cx="8695333" cy="1534082"/>
            <a:chOff x="13425487" y="5557159"/>
            <a:chExt cx="8695333" cy="1534082"/>
          </a:xfrm>
        </p:grpSpPr>
        <p:grpSp>
          <p:nvGrpSpPr>
            <p:cNvPr id="22016" name="组合 22016"/>
            <p:cNvGrpSpPr/>
            <p:nvPr/>
          </p:nvGrpSpPr>
          <p:grpSpPr>
            <a:xfrm>
              <a:off x="13425487" y="5576885"/>
              <a:ext cx="1292224" cy="1292224"/>
              <a:chOff x="13425487" y="5576885"/>
              <a:chExt cx="1292224" cy="1292224"/>
            </a:xfrm>
          </p:grpSpPr>
          <p:pic>
            <p:nvPicPr>
              <p:cNvPr id="922017" name="image 22017"/>
              <p:cNvPicPr>
                <a:picLocks noChangeAspect="1"/>
              </p:cNvPicPr>
              <p:nvPr/>
            </p:nvPicPr>
            <p:blipFill>
              <a:blip r:embed="rId8"/>
              <a:srcRect/>
              <a:stretch>
                <a:fillRect/>
              </a:stretch>
            </p:blipFill>
            <p:spPr>
              <a:xfrm>
                <a:off x="13425487" y="5576885"/>
                <a:ext cx="1292224" cy="1292224"/>
              </a:xfrm>
              <a:prstGeom prst="rect">
                <a:avLst/>
              </a:prstGeom>
            </p:spPr>
          </p:pic>
          <p:sp>
            <p:nvSpPr>
              <p:cNvPr id="22018" name="Object 22018"/>
              <p:cNvSpPr txBox="1"/>
              <p:nvPr/>
            </p:nvSpPr>
            <p:spPr>
              <a:xfrm>
                <a:off x="13773150" y="5765798"/>
                <a:ext cx="596900" cy="1015663"/>
              </a:xfrm>
              <a:prstGeom prst="rect">
                <a:avLst/>
              </a:prstGeom>
            </p:spPr>
            <p:txBody>
              <a:bodyPr vert="horz" wrap="square" lIns="0" tIns="0" rIns="0" bIns="0" rtlCol="0" anchor="t" anchorCtr="0">
                <a:spAutoFit/>
              </a:bodyPr>
              <a:lstStyle/>
              <a:p>
                <a:pPr algn="ctr">
                  <a:lnSpc>
                    <a:spcPct val="110000"/>
                  </a:lnSpc>
                </a:pPr>
                <a:r>
                  <a:rPr lang="zh-CN" sz="6000" b="0" i="0" dirty="0" smtClean="0">
                    <a:solidFill>
                      <a:srgbClr val="FFFFFF"/>
                    </a:solidFill>
                    <a:latin typeface="微软雅黑" panose="020B0503020204020204" pitchFamily="34" charset="-122"/>
                    <a:ea typeface="微软雅黑" panose="020B0503020204020204" pitchFamily="34" charset="-122"/>
                  </a:rPr>
                  <a:t>2</a:t>
                </a:r>
                <a:endParaRPr lang="zh-CN" altLang="en-US">
                  <a:latin typeface="微软雅黑" panose="020B0503020204020204" pitchFamily="34" charset="-122"/>
                  <a:ea typeface="微软雅黑" panose="020B0503020204020204" pitchFamily="34" charset="-122"/>
                </a:endParaRPr>
              </a:p>
            </p:txBody>
          </p:sp>
        </p:grpSp>
        <p:grpSp>
          <p:nvGrpSpPr>
            <p:cNvPr id="22019" name="组合 22019"/>
            <p:cNvGrpSpPr/>
            <p:nvPr/>
          </p:nvGrpSpPr>
          <p:grpSpPr>
            <a:xfrm>
              <a:off x="15173920" y="5557159"/>
              <a:ext cx="6946900" cy="1534082"/>
              <a:chOff x="15173920" y="5557159"/>
              <a:chExt cx="6946900" cy="1534082"/>
            </a:xfrm>
          </p:grpSpPr>
          <p:sp>
            <p:nvSpPr>
              <p:cNvPr id="22020" name="Object 22020"/>
              <p:cNvSpPr txBox="1"/>
              <p:nvPr/>
            </p:nvSpPr>
            <p:spPr>
              <a:xfrm>
                <a:off x="15173920" y="6552761"/>
                <a:ext cx="6845300" cy="538480"/>
              </a:xfrm>
              <a:prstGeom prst="rect">
                <a:avLst/>
              </a:prstGeom>
            </p:spPr>
            <p:txBody>
              <a:bodyPr vert="horz" wrap="square" lIns="0" tIns="0" rIns="0" bIns="0" rtlCol="0" anchor="t" anchorCtr="0">
                <a:spAutoFit/>
              </a:bodyPr>
              <a:lstStyle/>
              <a:p>
                <a:pPr algn="l">
                  <a:lnSpc>
                    <a:spcPct val="125000"/>
                  </a:lnSpc>
                </a:pPr>
                <a:r>
                  <a:rPr lang="zh-CN" sz="2800" dirty="0" smtClean="0">
                    <a:solidFill>
                      <a:schemeClr val="tx1">
                        <a:lumMod val="50000"/>
                        <a:lumOff val="50000"/>
                      </a:schemeClr>
                    </a:solidFill>
                    <a:latin typeface="微软雅黑" panose="020B0503020204020204" pitchFamily="34" charset="-122"/>
                    <a:ea typeface="微软雅黑" panose="020B0503020204020204" pitchFamily="34" charset="-122"/>
                    <a:sym typeface="+mn-ea"/>
                  </a:rPr>
                  <a:t>理工类、综合类院校，应届本科及以上学历</a:t>
                </a:r>
                <a:endParaRPr lang="zh-CN" altLang="en-US">
                  <a:latin typeface="微软雅黑" panose="020B0503020204020204" pitchFamily="34" charset="-122"/>
                  <a:ea typeface="微软雅黑" panose="020B0503020204020204" pitchFamily="34" charset="-122"/>
                </a:endParaRPr>
              </a:p>
            </p:txBody>
          </p:sp>
          <p:sp>
            <p:nvSpPr>
              <p:cNvPr id="22021" name="Object 22021"/>
              <p:cNvSpPr txBox="1"/>
              <p:nvPr/>
            </p:nvSpPr>
            <p:spPr>
              <a:xfrm>
                <a:off x="1517392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学历要求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2" name="组合 22022"/>
          <p:cNvGrpSpPr/>
          <p:nvPr/>
        </p:nvGrpSpPr>
        <p:grpSpPr>
          <a:xfrm>
            <a:off x="3425429" y="5557159"/>
            <a:ext cx="8766571" cy="1531105"/>
            <a:chOff x="3425429" y="5557159"/>
            <a:chExt cx="8766571" cy="1531105"/>
          </a:xfrm>
        </p:grpSpPr>
        <p:grpSp>
          <p:nvGrpSpPr>
            <p:cNvPr id="22023" name="组合 22023"/>
            <p:cNvGrpSpPr/>
            <p:nvPr/>
          </p:nvGrpSpPr>
          <p:grpSpPr>
            <a:xfrm>
              <a:off x="3425429" y="5573909"/>
              <a:ext cx="1292224" cy="1292224"/>
              <a:chOff x="3425429" y="5573909"/>
              <a:chExt cx="1292224" cy="1292224"/>
            </a:xfrm>
          </p:grpSpPr>
          <p:pic>
            <p:nvPicPr>
              <p:cNvPr id="922024" name="image 22024"/>
              <p:cNvPicPr>
                <a:picLocks noChangeAspect="1"/>
              </p:cNvPicPr>
              <p:nvPr/>
            </p:nvPicPr>
            <p:blipFill>
              <a:blip r:embed="rId9"/>
              <a:srcRect/>
              <a:stretch>
                <a:fillRect/>
              </a:stretch>
            </p:blipFill>
            <p:spPr>
              <a:xfrm>
                <a:off x="3425429" y="5573909"/>
                <a:ext cx="1292224" cy="1292224"/>
              </a:xfrm>
              <a:prstGeom prst="rect">
                <a:avLst/>
              </a:prstGeom>
            </p:spPr>
          </p:pic>
          <p:sp>
            <p:nvSpPr>
              <p:cNvPr id="22025" name="Object 22025"/>
              <p:cNvSpPr txBox="1"/>
              <p:nvPr/>
            </p:nvSpPr>
            <p:spPr>
              <a:xfrm>
                <a:off x="3849291" y="5718371"/>
                <a:ext cx="4445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微软雅黑" panose="020B0503020204020204" pitchFamily="34" charset="-122"/>
                    <a:ea typeface="微软雅黑" panose="020B0503020204020204" pitchFamily="34" charset="-122"/>
                  </a:rPr>
                  <a:t>1</a:t>
                </a:r>
                <a:endParaRPr lang="zh-CN" altLang="en-US">
                  <a:latin typeface="微软雅黑" panose="020B0503020204020204" pitchFamily="34" charset="-122"/>
                  <a:ea typeface="微软雅黑" panose="020B0503020204020204" pitchFamily="34" charset="-122"/>
                </a:endParaRPr>
              </a:p>
            </p:txBody>
          </p:sp>
        </p:grpSp>
        <p:grpSp>
          <p:nvGrpSpPr>
            <p:cNvPr id="22026" name="组合 22026"/>
            <p:cNvGrpSpPr/>
            <p:nvPr/>
          </p:nvGrpSpPr>
          <p:grpSpPr>
            <a:xfrm>
              <a:off x="5168900" y="5557159"/>
              <a:ext cx="7023100" cy="1531105"/>
              <a:chOff x="5168900" y="5557159"/>
              <a:chExt cx="7023100" cy="1531105"/>
            </a:xfrm>
          </p:grpSpPr>
          <p:sp>
            <p:nvSpPr>
              <p:cNvPr id="22027" name="Object 22027"/>
              <p:cNvSpPr txBox="1"/>
              <p:nvPr/>
            </p:nvSpPr>
            <p:spPr>
              <a:xfrm>
                <a:off x="5168900" y="6549784"/>
                <a:ext cx="7023100" cy="538480"/>
              </a:xfrm>
              <a:prstGeom prst="rect">
                <a:avLst/>
              </a:prstGeom>
            </p:spPr>
            <p:txBody>
              <a:bodyPr vert="horz" wrap="square" lIns="0" tIns="0" rIns="0" bIns="0" rtlCol="0" anchor="t" anchorCtr="0">
                <a:spAutoFit/>
              </a:bodyPr>
              <a:lstStyle/>
              <a:p>
                <a:pPr>
                  <a:lnSpc>
                    <a:spcPct val="125000"/>
                  </a:lnSpc>
                </a:pPr>
                <a:r>
                  <a:rPr lang="zh-CN" altLang="en-US" sz="2800" dirty="0">
                    <a:solidFill>
                      <a:srgbClr val="999999"/>
                    </a:solidFill>
                    <a:latin typeface="微软雅黑" panose="020B0503020204020204" pitchFamily="34" charset="-122"/>
                    <a:ea typeface="微软雅黑" panose="020B0503020204020204" pitchFamily="34" charset="-122"/>
                  </a:rPr>
                  <a:t>发动机、动力装置等相关专业</a:t>
                </a:r>
                <a:endParaRPr lang="zh-CN" altLang="en-US" sz="2800" dirty="0">
                  <a:solidFill>
                    <a:srgbClr val="999999"/>
                  </a:solidFill>
                  <a:latin typeface="微软雅黑" panose="020B0503020204020204" pitchFamily="34" charset="-122"/>
                  <a:ea typeface="微软雅黑" panose="020B0503020204020204" pitchFamily="34" charset="-122"/>
                </a:endParaRPr>
              </a:p>
            </p:txBody>
          </p:sp>
          <p:sp>
            <p:nvSpPr>
              <p:cNvPr id="22028" name="Object 22028"/>
              <p:cNvSpPr txBox="1"/>
              <p:nvPr/>
            </p:nvSpPr>
            <p:spPr>
              <a:xfrm>
                <a:off x="5168900" y="5557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专业要求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29" name="组合 22029"/>
          <p:cNvGrpSpPr/>
          <p:nvPr/>
        </p:nvGrpSpPr>
        <p:grpSpPr>
          <a:xfrm>
            <a:off x="3425429" y="9494159"/>
            <a:ext cx="8690371" cy="2610050"/>
            <a:chOff x="3265488" y="9494159"/>
            <a:chExt cx="8690371" cy="2610050"/>
          </a:xfrm>
        </p:grpSpPr>
        <p:grpSp>
          <p:nvGrpSpPr>
            <p:cNvPr id="22030" name="组合 22030"/>
            <p:cNvGrpSpPr/>
            <p:nvPr/>
          </p:nvGrpSpPr>
          <p:grpSpPr>
            <a:xfrm>
              <a:off x="3265488" y="9513886"/>
              <a:ext cx="1292224" cy="1292224"/>
              <a:chOff x="3265488" y="9513886"/>
              <a:chExt cx="1292224" cy="1292224"/>
            </a:xfrm>
          </p:grpSpPr>
          <p:pic>
            <p:nvPicPr>
              <p:cNvPr id="922031" name="image 22031"/>
              <p:cNvPicPr>
                <a:picLocks noChangeAspect="1"/>
              </p:cNvPicPr>
              <p:nvPr/>
            </p:nvPicPr>
            <p:blipFill>
              <a:blip r:embed="rId8"/>
              <a:srcRect/>
              <a:stretch>
                <a:fillRect/>
              </a:stretch>
            </p:blipFill>
            <p:spPr>
              <a:xfrm>
                <a:off x="3265488" y="9513886"/>
                <a:ext cx="1292224" cy="1292224"/>
              </a:xfrm>
              <a:prstGeom prst="rect">
                <a:avLst/>
              </a:prstGeom>
            </p:spPr>
          </p:pic>
          <p:sp>
            <p:nvSpPr>
              <p:cNvPr id="22032" name="Object 22032"/>
              <p:cNvSpPr txBox="1"/>
              <p:nvPr/>
            </p:nvSpPr>
            <p:spPr>
              <a:xfrm>
                <a:off x="3676650" y="9658349"/>
                <a:ext cx="469900" cy="1117229"/>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FFFFFF"/>
                    </a:solidFill>
                    <a:latin typeface="微软雅黑" panose="020B0503020204020204" pitchFamily="34" charset="-122"/>
                    <a:ea typeface="微软雅黑" panose="020B0503020204020204" pitchFamily="34" charset="-122"/>
                  </a:rPr>
                  <a:t>3</a:t>
                </a:r>
                <a:endParaRPr lang="zh-CN" altLang="en-US">
                  <a:latin typeface="微软雅黑" panose="020B0503020204020204" pitchFamily="34" charset="-122"/>
                  <a:ea typeface="微软雅黑" panose="020B0503020204020204" pitchFamily="34" charset="-122"/>
                </a:endParaRPr>
              </a:p>
            </p:txBody>
          </p:sp>
        </p:grpSp>
        <p:grpSp>
          <p:nvGrpSpPr>
            <p:cNvPr id="22033" name="组合 22033"/>
            <p:cNvGrpSpPr/>
            <p:nvPr/>
          </p:nvGrpSpPr>
          <p:grpSpPr>
            <a:xfrm>
              <a:off x="5008959" y="9494159"/>
              <a:ext cx="6946900" cy="2610050"/>
              <a:chOff x="5008959" y="9494159"/>
              <a:chExt cx="6946900" cy="2610050"/>
            </a:xfrm>
          </p:grpSpPr>
          <p:sp>
            <p:nvSpPr>
              <p:cNvPr id="22034" name="Object 22034"/>
              <p:cNvSpPr txBox="1"/>
              <p:nvPr/>
            </p:nvSpPr>
            <p:spPr>
              <a:xfrm>
                <a:off x="5008959" y="10488769"/>
                <a:ext cx="6845300" cy="1615440"/>
              </a:xfrm>
              <a:prstGeom prst="rect">
                <a:avLst/>
              </a:prstGeom>
            </p:spPr>
            <p:txBody>
              <a:bodyPr vert="horz" wrap="square" lIns="0" tIns="0" rIns="0" bIns="0" rtlCol="0" anchor="t" anchorCtr="0">
                <a:spAutoFit/>
              </a:bodyPr>
              <a:lstStyle/>
              <a:p>
                <a:pPr algn="l">
                  <a:lnSpc>
                    <a:spcPct val="125000"/>
                  </a:lnSpc>
                </a:pPr>
                <a:r>
                  <a:rPr lang="zh-CN" sz="2800" b="0" i="0" dirty="0" smtClean="0">
                    <a:solidFill>
                      <a:srgbClr val="999999"/>
                    </a:solidFill>
                    <a:latin typeface="微软雅黑" panose="020B0503020204020204" pitchFamily="34" charset="-122"/>
                    <a:ea typeface="微软雅黑" panose="020B0503020204020204" pitchFamily="34" charset="-122"/>
                  </a:rPr>
                  <a:t>大学英语四级（CET-4）及以上水平，</a:t>
                </a:r>
                <a:r>
                  <a:rPr lang="zh-CN" sz="2800" dirty="0" smtClean="0">
                    <a:solidFill>
                      <a:srgbClr val="999999"/>
                    </a:solidFill>
                    <a:latin typeface="微软雅黑" panose="020B0503020204020204" pitchFamily="34" charset="-122"/>
                    <a:ea typeface="微软雅黑" panose="020B0503020204020204" pitchFamily="34" charset="-122"/>
                    <a:sym typeface="+mn-ea"/>
                  </a:rPr>
                  <a:t>雅思5.5、托福70分可相当于大学英语四级</a:t>
                </a:r>
                <a:endParaRPr lang="zh-CN" altLang="en-US" sz="2800" dirty="0" smtClean="0">
                  <a:latin typeface="微软雅黑" panose="020B0503020204020204" pitchFamily="34" charset="-122"/>
                  <a:ea typeface="微软雅黑" panose="020B0503020204020204" pitchFamily="34" charset="-122"/>
                </a:endParaRPr>
              </a:p>
              <a:p>
                <a:pPr algn="l">
                  <a:lnSpc>
                    <a:spcPct val="125000"/>
                  </a:lnSpc>
                </a:pPr>
                <a:r>
                  <a:rPr lang="zh-CN" sz="2800" b="0" i="0" dirty="0" smtClean="0">
                    <a:solidFill>
                      <a:srgbClr val="999999"/>
                    </a:solidFill>
                    <a:latin typeface="微软雅黑" panose="020B0503020204020204" pitchFamily="34" charset="-122"/>
                    <a:ea typeface="微软雅黑" panose="020B0503020204020204" pitchFamily="34" charset="-122"/>
                  </a:rPr>
                  <a:t>身体健康，能适应倒班工作需要</a:t>
                </a:r>
                <a:endParaRPr lang="zh-CN" altLang="en-US" dirty="0">
                  <a:latin typeface="微软雅黑" panose="020B0503020204020204" pitchFamily="34" charset="-122"/>
                  <a:ea typeface="微软雅黑" panose="020B0503020204020204" pitchFamily="34" charset="-122"/>
                </a:endParaRPr>
              </a:p>
            </p:txBody>
          </p:sp>
          <p:sp>
            <p:nvSpPr>
              <p:cNvPr id="22035" name="Object 22035"/>
              <p:cNvSpPr txBox="1"/>
              <p:nvPr/>
            </p:nvSpPr>
            <p:spPr>
              <a:xfrm>
                <a:off x="5008959" y="9494159"/>
                <a:ext cx="69469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英语要求</a:t>
                </a:r>
                <a:endParaRPr lang="zh-CN" altLang="en-US" b="1" dirty="0">
                  <a:latin typeface="微软雅黑" panose="020B0503020204020204" pitchFamily="34" charset="-122"/>
                  <a:ea typeface="微软雅黑" panose="020B0503020204020204" pitchFamily="34" charset="-122"/>
                </a:endParaRPr>
              </a:p>
            </p:txBody>
          </p:sp>
        </p:grpSp>
      </p:grpSp>
      <p:grpSp>
        <p:nvGrpSpPr>
          <p:cNvPr id="22036" name="组合 22036"/>
          <p:cNvGrpSpPr/>
          <p:nvPr/>
        </p:nvGrpSpPr>
        <p:grpSpPr>
          <a:xfrm>
            <a:off x="13425487" y="9494159"/>
            <a:ext cx="1292224" cy="1292224"/>
            <a:chOff x="13425487" y="9494159"/>
            <a:chExt cx="1292224" cy="1292224"/>
          </a:xfrm>
        </p:grpSpPr>
        <p:pic>
          <p:nvPicPr>
            <p:cNvPr id="922037" name="image 22037"/>
            <p:cNvPicPr>
              <a:picLocks noChangeAspect="1"/>
            </p:cNvPicPr>
            <p:nvPr/>
          </p:nvPicPr>
          <p:blipFill>
            <a:blip r:embed="rId9"/>
            <a:srcRect/>
            <a:stretch>
              <a:fillRect/>
            </a:stretch>
          </p:blipFill>
          <p:spPr>
            <a:xfrm>
              <a:off x="13425487" y="9494159"/>
              <a:ext cx="1292224" cy="1292224"/>
            </a:xfrm>
            <a:prstGeom prst="rect">
              <a:avLst/>
            </a:prstGeom>
          </p:spPr>
        </p:pic>
        <p:sp>
          <p:nvSpPr>
            <p:cNvPr id="22038" name="Object 22038"/>
            <p:cNvSpPr txBox="1"/>
            <p:nvPr/>
          </p:nvSpPr>
          <p:spPr>
            <a:xfrm>
              <a:off x="13849350" y="9638621"/>
              <a:ext cx="444500" cy="1016000"/>
            </a:xfrm>
            <a:prstGeom prst="rect">
              <a:avLst/>
            </a:prstGeom>
          </p:spPr>
          <p:txBody>
            <a:bodyPr vert="horz" wrap="square" lIns="0" tIns="0" rIns="0" bIns="0" rtlCol="0" anchor="t" anchorCtr="0">
              <a:spAutoFit/>
            </a:bodyPr>
            <a:lstStyle/>
            <a:p>
              <a:pPr algn="ctr">
                <a:lnSpc>
                  <a:spcPct val="110000"/>
                </a:lnSpc>
              </a:pPr>
              <a:r>
                <a:rPr lang="zh-CN" sz="6600" b="0" i="0" dirty="0" smtClean="0">
                  <a:solidFill>
                    <a:srgbClr val="333333"/>
                  </a:solidFill>
                  <a:latin typeface="Anton-Regular" panose="00000500000000000000"/>
                  <a:ea typeface="Anton-Regular" panose="00000500000000000000"/>
                </a:rPr>
                <a:t>4</a:t>
              </a:r>
              <a:endParaRPr lang="zh-CN" altLang="en-US"/>
            </a:p>
          </p:txBody>
        </p:sp>
      </p:grpSp>
      <p:grpSp>
        <p:nvGrpSpPr>
          <p:cNvPr id="22039" name="组合 22039"/>
          <p:cNvGrpSpPr/>
          <p:nvPr/>
        </p:nvGrpSpPr>
        <p:grpSpPr>
          <a:xfrm>
            <a:off x="15246608" y="9494159"/>
            <a:ext cx="5880100" cy="1531105"/>
            <a:chOff x="15246608" y="9494159"/>
            <a:chExt cx="5880100" cy="1531105"/>
          </a:xfrm>
        </p:grpSpPr>
        <p:sp>
          <p:nvSpPr>
            <p:cNvPr id="22040" name="Object 22040"/>
            <p:cNvSpPr txBox="1"/>
            <p:nvPr/>
          </p:nvSpPr>
          <p:spPr>
            <a:xfrm>
              <a:off x="15246608" y="10486784"/>
              <a:ext cx="5880100" cy="538480"/>
            </a:xfrm>
            <a:prstGeom prst="rect">
              <a:avLst/>
            </a:prstGeom>
          </p:spPr>
          <p:txBody>
            <a:bodyPr vert="horz" wrap="square" lIns="0" tIns="0" rIns="0" bIns="0" rtlCol="0" anchor="t" anchorCtr="0">
              <a:spAutoFit/>
            </a:bodyPr>
            <a:lstStyle/>
            <a:p>
              <a:pPr>
                <a:lnSpc>
                  <a:spcPct val="125000"/>
                </a:lnSpc>
              </a:pPr>
              <a:r>
                <a:rPr lang="zh-CN" altLang="en-US" sz="2800" dirty="0" smtClean="0">
                  <a:solidFill>
                    <a:srgbClr val="999999"/>
                  </a:solidFill>
                  <a:latin typeface="微软雅黑" panose="020B0503020204020204" pitchFamily="34" charset="-122"/>
                  <a:ea typeface="微软雅黑" panose="020B0503020204020204" pitchFamily="34" charset="-122"/>
                </a:rPr>
                <a:t>西安、昆明</a:t>
              </a:r>
              <a:endParaRPr lang="zh-CN" altLang="en-US" dirty="0">
                <a:latin typeface="微软雅黑" panose="020B0503020204020204" pitchFamily="34" charset="-122"/>
                <a:ea typeface="微软雅黑" panose="020B0503020204020204" pitchFamily="34" charset="-122"/>
              </a:endParaRPr>
            </a:p>
          </p:txBody>
        </p:sp>
        <p:sp>
          <p:nvSpPr>
            <p:cNvPr id="22041" name="Object 22041"/>
            <p:cNvSpPr txBox="1"/>
            <p:nvPr/>
          </p:nvSpPr>
          <p:spPr>
            <a:xfrm>
              <a:off x="15246608" y="9494159"/>
              <a:ext cx="5816600" cy="707886"/>
            </a:xfrm>
            <a:prstGeom prst="rect">
              <a:avLst/>
            </a:prstGeom>
          </p:spPr>
          <p:txBody>
            <a:bodyPr vert="horz" wrap="square" lIns="0" tIns="0" rIns="0" bIns="0" rtlCol="0" anchor="t" anchorCtr="0">
              <a:spAutoFit/>
            </a:bodyPr>
            <a:lstStyle/>
            <a:p>
              <a:pPr algn="l">
                <a:lnSpc>
                  <a:spcPct val="100000"/>
                </a:lnSpc>
              </a:pPr>
              <a:r>
                <a:rPr lang="zh-CN" sz="4600" b="1" i="0" dirty="0" smtClean="0">
                  <a:solidFill>
                    <a:srgbClr val="333333"/>
                  </a:solidFill>
                  <a:latin typeface="微软雅黑" panose="020B0503020204020204" pitchFamily="34" charset="-122"/>
                  <a:ea typeface="微软雅黑" panose="020B0503020204020204" pitchFamily="34" charset="-122"/>
                </a:rPr>
                <a:t>工作地点</a:t>
              </a:r>
              <a:endParaRPr lang="zh-CN" altLang="en-US" b="1" dirty="0">
                <a:latin typeface="微软雅黑" panose="020B0503020204020204" pitchFamily="34" charset="-122"/>
                <a:ea typeface="微软雅黑" panose="020B0503020204020204" pitchFamily="34" charset="-122"/>
              </a:endParaRPr>
            </a:p>
          </p:txBody>
        </p:sp>
      </p:grpSp>
      <p:pic>
        <p:nvPicPr>
          <p:cNvPr id="922042" name="image 22042"/>
          <p:cNvPicPr>
            <a:picLocks noChangeAspect="1"/>
          </p:cNvPicPr>
          <p:nvPr/>
        </p:nvPicPr>
        <p:blipFill>
          <a:blip r:embed="rId10"/>
          <a:srcRect/>
          <a:stretch>
            <a:fillRect/>
          </a:stretch>
        </p:blipFill>
        <p:spPr>
          <a:xfrm>
            <a:off x="318329" y="337074"/>
            <a:ext cx="5565504" cy="81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501" name="image 2501"/>
          <p:cNvPicPr>
            <a:picLocks noChangeAspect="1"/>
          </p:cNvPicPr>
          <p:nvPr/>
        </p:nvPicPr>
        <p:blipFill>
          <a:blip r:embed="rId1"/>
          <a:srcRect/>
          <a:stretch>
            <a:fillRect/>
          </a:stretch>
        </p:blipFill>
        <p:spPr>
          <a:xfrm>
            <a:off x="22529800" y="11112496"/>
            <a:ext cx="317499" cy="1371599"/>
          </a:xfrm>
          <a:prstGeom prst="rect">
            <a:avLst/>
          </a:prstGeom>
        </p:spPr>
      </p:pic>
      <p:grpSp>
        <p:nvGrpSpPr>
          <p:cNvPr id="2502" name="组合 2502"/>
          <p:cNvGrpSpPr/>
          <p:nvPr/>
        </p:nvGrpSpPr>
        <p:grpSpPr>
          <a:xfrm>
            <a:off x="3139877" y="4279900"/>
            <a:ext cx="18080204" cy="5638800"/>
            <a:chOff x="3139877" y="4279900"/>
            <a:chExt cx="18080204" cy="5638800"/>
          </a:xfrm>
        </p:grpSpPr>
        <p:grpSp>
          <p:nvGrpSpPr>
            <p:cNvPr id="2503" name="组合 2503"/>
            <p:cNvGrpSpPr/>
            <p:nvPr/>
          </p:nvGrpSpPr>
          <p:grpSpPr>
            <a:xfrm>
              <a:off x="3139877" y="4279900"/>
              <a:ext cx="16275446" cy="1889684"/>
              <a:chOff x="3139877" y="4279900"/>
              <a:chExt cx="16275446" cy="1889684"/>
            </a:xfrm>
          </p:grpSpPr>
          <p:sp>
            <p:nvSpPr>
              <p:cNvPr id="2504" name="Object 2504"/>
              <p:cNvSpPr txBox="1"/>
              <p:nvPr/>
            </p:nvSpPr>
            <p:spPr>
              <a:xfrm>
                <a:off x="3139877" y="4279900"/>
                <a:ext cx="8430260" cy="1889684"/>
              </a:xfrm>
              <a:prstGeom prst="rect">
                <a:avLst/>
              </a:prstGeom>
            </p:spPr>
            <p:txBody>
              <a:bodyPr vert="horz" wrap="square" lIns="0" tIns="0" rIns="0" bIns="0" rtlCol="0" anchor="t" anchorCtr="0">
                <a:spAutoFit/>
              </a:bodyPr>
              <a:lstStyle/>
              <a:p>
                <a:pPr algn="r">
                  <a:lnSpc>
                    <a:spcPct val="110000"/>
                  </a:lnSpc>
                </a:pPr>
                <a:r>
                  <a:rPr lang="zh-CN" sz="12000" b="1" i="0" spc="400" dirty="0" smtClean="0">
                    <a:solidFill>
                      <a:srgbClr val="2A5177"/>
                    </a:solidFill>
                    <a:latin typeface="微软雅黑" panose="020B0503020204020204" pitchFamily="34" charset="-122"/>
                    <a:ea typeface="微软雅黑" panose="020B0503020204020204" pitchFamily="34" charset="-122"/>
                  </a:rPr>
                  <a:t>应聘方式</a:t>
                </a:r>
                <a:endParaRPr lang="zh-CN" altLang="en-US" b="1" dirty="0">
                  <a:latin typeface="微软雅黑" panose="020B0503020204020204" pitchFamily="34" charset="-122"/>
                  <a:ea typeface="微软雅黑" panose="020B0503020204020204" pitchFamily="34" charset="-122"/>
                </a:endParaRPr>
              </a:p>
            </p:txBody>
          </p:sp>
          <p:sp>
            <p:nvSpPr>
              <p:cNvPr id="2505" name="Object 2505"/>
              <p:cNvSpPr txBox="1"/>
              <p:nvPr/>
            </p:nvSpPr>
            <p:spPr>
              <a:xfrm>
                <a:off x="12481123" y="4368800"/>
                <a:ext cx="6934200" cy="862965"/>
              </a:xfrm>
              <a:prstGeom prst="rect">
                <a:avLst/>
              </a:prstGeom>
            </p:spPr>
            <p:txBody>
              <a:bodyPr vert="horz" wrap="square" lIns="0" tIns="0" rIns="0" bIns="0" rtlCol="0" anchor="t" anchorCtr="0">
                <a:spAutoFit/>
              </a:bodyPr>
              <a:lstStyle/>
              <a:p>
                <a:pPr algn="l">
                  <a:lnSpc>
                    <a:spcPct val="122000"/>
                  </a:lnSpc>
                </a:pPr>
                <a:r>
                  <a:rPr lang="zh-CN" sz="4600" b="1" i="0" dirty="0" smtClean="0">
                    <a:solidFill>
                      <a:srgbClr val="999999"/>
                    </a:solidFill>
                    <a:latin typeface="微软雅黑" panose="020B0503020204020204" pitchFamily="34" charset="-122"/>
                    <a:ea typeface="微软雅黑" panose="020B0503020204020204" pitchFamily="34" charset="-122"/>
                  </a:rPr>
                  <a:t>招聘流程/投递方式</a:t>
                </a:r>
                <a:endParaRPr lang="zh-CN" altLang="en-US" b="1" dirty="0">
                  <a:latin typeface="微软雅黑" panose="020B0503020204020204" pitchFamily="34" charset="-122"/>
                  <a:ea typeface="微软雅黑" panose="020B0503020204020204" pitchFamily="34" charset="-122"/>
                </a:endParaRPr>
              </a:p>
            </p:txBody>
          </p:sp>
          <p:pic>
            <p:nvPicPr>
              <p:cNvPr id="92506" name="image 2506"/>
              <p:cNvPicPr>
                <a:picLocks noChangeAspect="1"/>
              </p:cNvPicPr>
              <p:nvPr/>
            </p:nvPicPr>
            <p:blipFill>
              <a:blip r:embed="rId2"/>
              <a:srcRect/>
              <a:stretch>
                <a:fillRect/>
              </a:stretch>
            </p:blipFill>
            <p:spPr>
              <a:xfrm>
                <a:off x="11963401" y="4432300"/>
                <a:ext cx="63498" cy="1523999"/>
              </a:xfrm>
              <a:prstGeom prst="rect">
                <a:avLst/>
              </a:prstGeom>
            </p:spPr>
          </p:pic>
        </p:grpSp>
        <p:sp>
          <p:nvSpPr>
            <p:cNvPr id="2507" name="Object 2507"/>
            <p:cNvSpPr txBox="1"/>
            <p:nvPr/>
          </p:nvSpPr>
          <p:spPr>
            <a:xfrm>
              <a:off x="3554381" y="6108700"/>
              <a:ext cx="17665700" cy="3810000"/>
            </a:xfrm>
            <a:prstGeom prst="rect">
              <a:avLst/>
            </a:prstGeom>
          </p:spPr>
          <p:txBody>
            <a:bodyPr vert="horz" wrap="square" lIns="0" tIns="0" rIns="0" bIns="0" rtlCol="0" anchor="t" anchorCtr="0">
              <a:spAutoFit/>
            </a:bodyPr>
            <a:lstStyle/>
            <a:p>
              <a:pPr algn="ctr">
                <a:lnSpc>
                  <a:spcPct val="100000"/>
                </a:lnSpc>
              </a:pPr>
              <a:r>
                <a:rPr lang="zh-CN" sz="30000" b="0" i="0" spc="3000" dirty="0" smtClean="0">
                  <a:blipFill>
                    <a:blip r:embed="rId3"/>
                    <a:stretch>
                      <a:fillRect/>
                    </a:stretch>
                  </a:blipFill>
                  <a:latin typeface="Anton-Regular" panose="00000500000000000000"/>
                  <a:ea typeface="Anton-Regular" panose="00000500000000000000"/>
                </a:rPr>
                <a:t>PART 04</a:t>
              </a:r>
              <a:endParaRPr lang="zh-CN" altLang="en-US"/>
            </a:p>
          </p:txBody>
        </p:sp>
      </p:grpSp>
      <p:pic>
        <p:nvPicPr>
          <p:cNvPr id="92508" name="image 2508"/>
          <p:cNvPicPr>
            <a:picLocks noChangeAspect="1"/>
          </p:cNvPicPr>
          <p:nvPr/>
        </p:nvPicPr>
        <p:blipFill>
          <a:blip r:embed="rId4"/>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601" name="组合 2601"/>
          <p:cNvGrpSpPr/>
          <p:nvPr/>
        </p:nvGrpSpPr>
        <p:grpSpPr>
          <a:xfrm>
            <a:off x="1270000" y="1142996"/>
            <a:ext cx="381001" cy="11430006"/>
            <a:chOff x="1270000" y="1142996"/>
            <a:chExt cx="381001" cy="11430006"/>
          </a:xfrm>
        </p:grpSpPr>
        <p:grpSp>
          <p:nvGrpSpPr>
            <p:cNvPr id="2602" name="组合 2602"/>
            <p:cNvGrpSpPr/>
            <p:nvPr/>
          </p:nvGrpSpPr>
          <p:grpSpPr>
            <a:xfrm>
              <a:off x="1270000" y="5867400"/>
              <a:ext cx="381000" cy="1854202"/>
              <a:chOff x="1270000" y="5867400"/>
              <a:chExt cx="381000" cy="1854202"/>
            </a:xfrm>
          </p:grpSpPr>
          <p:pic>
            <p:nvPicPr>
              <p:cNvPr id="92603" name="image 2603"/>
              <p:cNvPicPr>
                <a:picLocks noChangeAspect="1"/>
              </p:cNvPicPr>
              <p:nvPr/>
            </p:nvPicPr>
            <p:blipFill>
              <a:blip r:embed="rId1"/>
              <a:srcRect/>
              <a:stretch>
                <a:fillRect/>
              </a:stretch>
            </p:blipFill>
            <p:spPr>
              <a:xfrm>
                <a:off x="1270000" y="7352485"/>
                <a:ext cx="346365" cy="369117"/>
              </a:xfrm>
              <a:prstGeom prst="rect">
                <a:avLst/>
              </a:prstGeom>
            </p:spPr>
          </p:pic>
          <p:pic>
            <p:nvPicPr>
              <p:cNvPr id="92604" name="image 2604"/>
              <p:cNvPicPr>
                <a:picLocks noChangeAspect="1"/>
              </p:cNvPicPr>
              <p:nvPr/>
            </p:nvPicPr>
            <p:blipFill>
              <a:blip r:embed="rId2"/>
              <a:srcRect/>
              <a:stretch>
                <a:fillRect/>
              </a:stretch>
            </p:blipFill>
            <p:spPr>
              <a:xfrm>
                <a:off x="1270000" y="5867400"/>
                <a:ext cx="355600" cy="406400"/>
              </a:xfrm>
              <a:prstGeom prst="rect">
                <a:avLst/>
              </a:prstGeom>
            </p:spPr>
          </p:pic>
          <p:pic>
            <p:nvPicPr>
              <p:cNvPr id="92605" name="image 26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2606" name="组合 2606"/>
            <p:cNvGrpSpPr/>
            <p:nvPr/>
          </p:nvGrpSpPr>
          <p:grpSpPr>
            <a:xfrm>
              <a:off x="1270000" y="1142996"/>
              <a:ext cx="381001" cy="4318006"/>
              <a:chOff x="1270000" y="1142996"/>
              <a:chExt cx="381001" cy="4318006"/>
            </a:xfrm>
          </p:grpSpPr>
          <p:pic>
            <p:nvPicPr>
              <p:cNvPr id="92607" name="image 2607"/>
              <p:cNvPicPr>
                <a:picLocks noChangeAspect="1"/>
              </p:cNvPicPr>
              <p:nvPr/>
            </p:nvPicPr>
            <p:blipFill>
              <a:blip r:embed="rId4"/>
              <a:srcRect/>
              <a:stretch>
                <a:fillRect/>
              </a:stretch>
            </p:blipFill>
            <p:spPr>
              <a:xfrm>
                <a:off x="1447800" y="1904996"/>
                <a:ext cx="25398" cy="3556005"/>
              </a:xfrm>
              <a:prstGeom prst="rect">
                <a:avLst/>
              </a:prstGeom>
            </p:spPr>
          </p:pic>
          <p:pic>
            <p:nvPicPr>
              <p:cNvPr id="92608" name="image 26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2609" name="组合 2609"/>
            <p:cNvGrpSpPr/>
            <p:nvPr/>
          </p:nvGrpSpPr>
          <p:grpSpPr>
            <a:xfrm>
              <a:off x="1308099" y="8254998"/>
              <a:ext cx="317498" cy="4318004"/>
              <a:chOff x="1308099" y="8254998"/>
              <a:chExt cx="317498" cy="4318004"/>
            </a:xfrm>
          </p:grpSpPr>
          <p:pic>
            <p:nvPicPr>
              <p:cNvPr id="926010" name="image 26010"/>
              <p:cNvPicPr>
                <a:picLocks noChangeAspect="1"/>
              </p:cNvPicPr>
              <p:nvPr/>
            </p:nvPicPr>
            <p:blipFill>
              <a:blip r:embed="rId6"/>
              <a:srcRect/>
              <a:stretch>
                <a:fillRect/>
              </a:stretch>
            </p:blipFill>
            <p:spPr>
              <a:xfrm>
                <a:off x="1447800" y="8254998"/>
                <a:ext cx="25398" cy="2285999"/>
              </a:xfrm>
              <a:prstGeom prst="rect">
                <a:avLst/>
              </a:prstGeom>
            </p:spPr>
          </p:pic>
          <p:pic>
            <p:nvPicPr>
              <p:cNvPr id="926011" name="image 26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26012" name="组合 26012"/>
          <p:cNvGrpSpPr/>
          <p:nvPr/>
        </p:nvGrpSpPr>
        <p:grpSpPr>
          <a:xfrm>
            <a:off x="3305968" y="2693145"/>
            <a:ext cx="10223500" cy="1700722"/>
            <a:chOff x="3305968" y="2693145"/>
            <a:chExt cx="10223500" cy="1700722"/>
          </a:xfrm>
        </p:grpSpPr>
        <p:sp>
          <p:nvSpPr>
            <p:cNvPr id="26013" name="Object 26013"/>
            <p:cNvSpPr txBox="1"/>
            <p:nvPr/>
          </p:nvSpPr>
          <p:spPr>
            <a:xfrm>
              <a:off x="3305968" y="2693145"/>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招聘流程</a:t>
              </a:r>
              <a:endParaRPr lang="zh-CN" altLang="en-US" b="1" dirty="0">
                <a:latin typeface="微软雅黑" panose="020B0503020204020204" pitchFamily="34" charset="-122"/>
                <a:ea typeface="微软雅黑" panose="020B0503020204020204" pitchFamily="34" charset="-122"/>
              </a:endParaRPr>
            </a:p>
          </p:txBody>
        </p:sp>
      </p:grpSp>
      <p:pic>
        <p:nvPicPr>
          <p:cNvPr id="926014" name="image 26014"/>
          <p:cNvPicPr>
            <a:picLocks noChangeAspect="1"/>
          </p:cNvPicPr>
          <p:nvPr/>
        </p:nvPicPr>
        <p:blipFill>
          <a:blip r:embed="rId8"/>
          <a:srcRect/>
          <a:stretch>
            <a:fillRect/>
          </a:stretch>
        </p:blipFill>
        <p:spPr>
          <a:xfrm>
            <a:off x="8708626" y="7305687"/>
            <a:ext cx="2190913" cy="279401"/>
          </a:xfrm>
          <a:prstGeom prst="rect">
            <a:avLst/>
          </a:prstGeom>
        </p:spPr>
      </p:pic>
      <p:sp>
        <p:nvSpPr>
          <p:cNvPr id="26015" name="Object 26015"/>
          <p:cNvSpPr txBox="1"/>
          <p:nvPr/>
        </p:nvSpPr>
        <p:spPr>
          <a:xfrm>
            <a:off x="8607026" y="6231661"/>
            <a:ext cx="2769074" cy="1489639"/>
          </a:xfrm>
          <a:prstGeom prst="rect">
            <a:avLst/>
          </a:prstGeom>
        </p:spPr>
        <p:txBody>
          <a:bodyPr vert="horz" wrap="square" lIns="0" tIns="0" rIns="0" bIns="0" rtlCol="0" anchor="t" anchorCtr="0">
            <a:spAutoFit/>
          </a:bodyPr>
          <a:lstStyle/>
          <a:p>
            <a:pPr algn="l">
              <a:lnSpc>
                <a:spcPct val="110000"/>
              </a:lnSpc>
            </a:pPr>
            <a:r>
              <a:rPr lang="zh-CN" sz="8800" b="1" i="0" dirty="0" smtClean="0">
                <a:solidFill>
                  <a:srgbClr val="333333"/>
                </a:solidFill>
                <a:latin typeface="微软雅黑" panose="020B0503020204020204" pitchFamily="34" charset="-122"/>
                <a:ea typeface="微软雅黑" panose="020B0503020204020204" pitchFamily="34" charset="-122"/>
              </a:rPr>
              <a:t>03</a:t>
            </a:r>
            <a:endParaRPr lang="zh-CN" altLang="en-US" b="1">
              <a:latin typeface="微软雅黑" panose="020B0503020204020204" pitchFamily="34" charset="-122"/>
              <a:ea typeface="微软雅黑" panose="020B0503020204020204" pitchFamily="34" charset="-122"/>
            </a:endParaRPr>
          </a:p>
        </p:txBody>
      </p:sp>
      <p:grpSp>
        <p:nvGrpSpPr>
          <p:cNvPr id="26016" name="组合 26016"/>
          <p:cNvGrpSpPr/>
          <p:nvPr/>
        </p:nvGrpSpPr>
        <p:grpSpPr>
          <a:xfrm>
            <a:off x="8940617" y="7740454"/>
            <a:ext cx="4025900" cy="676910"/>
            <a:chOff x="9221071" y="8270673"/>
            <a:chExt cx="4025900" cy="676911"/>
          </a:xfrm>
        </p:grpSpPr>
        <p:sp>
          <p:nvSpPr>
            <p:cNvPr id="26017" name="Object 26017"/>
            <p:cNvSpPr txBox="1"/>
            <p:nvPr/>
          </p:nvSpPr>
          <p:spPr>
            <a:xfrm>
              <a:off x="9221071" y="8270673"/>
              <a:ext cx="4025900" cy="676911"/>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333333"/>
                  </a:solidFill>
                  <a:latin typeface="微软雅黑" panose="020B0503020204020204" pitchFamily="34" charset="-122"/>
                  <a:ea typeface="微软雅黑" panose="020B0503020204020204" pitchFamily="34" charset="-122"/>
                </a:rPr>
                <a:t>现场面试</a:t>
              </a:r>
              <a:endParaRPr lang="zh-CN" altLang="en-US" b="1" dirty="0">
                <a:latin typeface="微软雅黑" panose="020B0503020204020204" pitchFamily="34" charset="-122"/>
                <a:ea typeface="微软雅黑" panose="020B0503020204020204" pitchFamily="34" charset="-122"/>
              </a:endParaRPr>
            </a:p>
          </p:txBody>
        </p:sp>
      </p:grpSp>
      <p:grpSp>
        <p:nvGrpSpPr>
          <p:cNvPr id="26018" name="组合 26018"/>
          <p:cNvGrpSpPr/>
          <p:nvPr/>
        </p:nvGrpSpPr>
        <p:grpSpPr>
          <a:xfrm>
            <a:off x="5962251" y="6253886"/>
            <a:ext cx="2769074" cy="1489639"/>
            <a:chOff x="5962251" y="6253886"/>
            <a:chExt cx="1155700" cy="1489639"/>
          </a:xfrm>
        </p:grpSpPr>
        <p:pic>
          <p:nvPicPr>
            <p:cNvPr id="926019" name="image 26019"/>
            <p:cNvPicPr>
              <a:picLocks noChangeAspect="1"/>
            </p:cNvPicPr>
            <p:nvPr/>
          </p:nvPicPr>
          <p:blipFill>
            <a:blip r:embed="rId9"/>
            <a:srcRect/>
            <a:stretch>
              <a:fillRect/>
            </a:stretch>
          </p:blipFill>
          <p:spPr>
            <a:xfrm>
              <a:off x="5962251" y="7327912"/>
              <a:ext cx="914399" cy="279401"/>
            </a:xfrm>
            <a:prstGeom prst="rect">
              <a:avLst/>
            </a:prstGeom>
          </p:spPr>
        </p:pic>
        <p:sp>
          <p:nvSpPr>
            <p:cNvPr id="26020" name="Object 26020"/>
            <p:cNvSpPr txBox="1"/>
            <p:nvPr/>
          </p:nvSpPr>
          <p:spPr>
            <a:xfrm>
              <a:off x="5962251" y="6253886"/>
              <a:ext cx="1155700" cy="1489639"/>
            </a:xfrm>
            <a:prstGeom prst="rect">
              <a:avLst/>
            </a:prstGeom>
          </p:spPr>
          <p:txBody>
            <a:bodyPr vert="horz" wrap="square" lIns="0" tIns="0" rIns="0" bIns="0" rtlCol="0" anchor="t" anchorCtr="0">
              <a:spAutoFit/>
            </a:bodyPr>
            <a:lstStyle/>
            <a:p>
              <a:pPr algn="l">
                <a:lnSpc>
                  <a:spcPct val="110000"/>
                </a:lnSpc>
              </a:pPr>
              <a:r>
                <a:rPr lang="zh-CN" sz="8800" b="1" i="0" dirty="0" smtClean="0">
                  <a:solidFill>
                    <a:srgbClr val="333333"/>
                  </a:solidFill>
                  <a:latin typeface="微软雅黑" panose="020B0503020204020204" pitchFamily="34" charset="-122"/>
                  <a:ea typeface="微软雅黑" panose="020B0503020204020204" pitchFamily="34" charset="-122"/>
                </a:rPr>
                <a:t>02</a:t>
              </a:r>
              <a:endParaRPr lang="zh-CN" altLang="en-US" b="1">
                <a:latin typeface="微软雅黑" panose="020B0503020204020204" pitchFamily="34" charset="-122"/>
                <a:ea typeface="微软雅黑" panose="020B0503020204020204" pitchFamily="34" charset="-122"/>
              </a:endParaRPr>
            </a:p>
          </p:txBody>
        </p:sp>
      </p:grpSp>
      <p:grpSp>
        <p:nvGrpSpPr>
          <p:cNvPr id="26024" name="组合 26024"/>
          <p:cNvGrpSpPr/>
          <p:nvPr/>
        </p:nvGrpSpPr>
        <p:grpSpPr>
          <a:xfrm>
            <a:off x="3317676" y="6253886"/>
            <a:ext cx="2343062" cy="1489639"/>
            <a:chOff x="3317676" y="6253886"/>
            <a:chExt cx="977900" cy="1489639"/>
          </a:xfrm>
        </p:grpSpPr>
        <p:pic>
          <p:nvPicPr>
            <p:cNvPr id="926025" name="image 26025"/>
            <p:cNvPicPr>
              <a:picLocks noChangeAspect="1"/>
            </p:cNvPicPr>
            <p:nvPr/>
          </p:nvPicPr>
          <p:blipFill>
            <a:blip r:embed="rId10"/>
            <a:srcRect/>
            <a:stretch>
              <a:fillRect/>
            </a:stretch>
          </p:blipFill>
          <p:spPr>
            <a:xfrm>
              <a:off x="3317676" y="7327912"/>
              <a:ext cx="914399" cy="279401"/>
            </a:xfrm>
            <a:prstGeom prst="rect">
              <a:avLst/>
            </a:prstGeom>
          </p:spPr>
        </p:pic>
        <p:sp>
          <p:nvSpPr>
            <p:cNvPr id="26026" name="Object 26026"/>
            <p:cNvSpPr txBox="1"/>
            <p:nvPr/>
          </p:nvSpPr>
          <p:spPr>
            <a:xfrm>
              <a:off x="3317676" y="6253886"/>
              <a:ext cx="977900" cy="1489639"/>
            </a:xfrm>
            <a:prstGeom prst="rect">
              <a:avLst/>
            </a:prstGeom>
          </p:spPr>
          <p:txBody>
            <a:bodyPr vert="horz" wrap="square" lIns="0" tIns="0" rIns="0" bIns="0" rtlCol="0" anchor="t" anchorCtr="0">
              <a:spAutoFit/>
            </a:bodyPr>
            <a:lstStyle/>
            <a:p>
              <a:pPr algn="l">
                <a:lnSpc>
                  <a:spcPct val="110000"/>
                </a:lnSpc>
              </a:pPr>
              <a:r>
                <a:rPr lang="zh-CN" sz="8800" b="1" i="0" dirty="0" smtClean="0">
                  <a:solidFill>
                    <a:srgbClr val="333333"/>
                  </a:solidFill>
                  <a:latin typeface="微软雅黑" panose="020B0503020204020204" pitchFamily="34" charset="-122"/>
                  <a:ea typeface="微软雅黑" panose="020B0503020204020204" pitchFamily="34" charset="-122"/>
                </a:rPr>
                <a:t>01</a:t>
              </a:r>
              <a:endParaRPr lang="zh-CN" altLang="en-US" b="1">
                <a:latin typeface="微软雅黑" panose="020B0503020204020204" pitchFamily="34" charset="-122"/>
                <a:ea typeface="微软雅黑" panose="020B0503020204020204" pitchFamily="34" charset="-122"/>
              </a:endParaRPr>
            </a:p>
          </p:txBody>
        </p:sp>
      </p:grpSp>
      <p:grpSp>
        <p:nvGrpSpPr>
          <p:cNvPr id="26027" name="组合 26027"/>
          <p:cNvGrpSpPr/>
          <p:nvPr/>
        </p:nvGrpSpPr>
        <p:grpSpPr>
          <a:xfrm>
            <a:off x="3402347" y="7762678"/>
            <a:ext cx="4089400" cy="677108"/>
            <a:chOff x="3317676" y="8270673"/>
            <a:chExt cx="4089400" cy="677108"/>
          </a:xfrm>
        </p:grpSpPr>
        <p:sp>
          <p:nvSpPr>
            <p:cNvPr id="26028" name="Object 26028"/>
            <p:cNvSpPr txBox="1"/>
            <p:nvPr/>
          </p:nvSpPr>
          <p:spPr>
            <a:xfrm>
              <a:off x="3317676" y="8270673"/>
              <a:ext cx="4089400" cy="677108"/>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333333"/>
                  </a:solidFill>
                  <a:latin typeface="微软雅黑" panose="020B0503020204020204" pitchFamily="34" charset="-122"/>
                  <a:ea typeface="微软雅黑" panose="020B0503020204020204" pitchFamily="34" charset="-122"/>
                </a:rPr>
                <a:t>投递简历</a:t>
              </a:r>
              <a:endParaRPr lang="zh-CN" altLang="en-US" b="1">
                <a:latin typeface="微软雅黑" panose="020B0503020204020204" pitchFamily="34" charset="-122"/>
                <a:ea typeface="微软雅黑" panose="020B0503020204020204" pitchFamily="34" charset="-122"/>
              </a:endParaRPr>
            </a:p>
          </p:txBody>
        </p:sp>
      </p:grpSp>
      <p:grpSp>
        <p:nvGrpSpPr>
          <p:cNvPr id="26029" name="组合 26029"/>
          <p:cNvGrpSpPr/>
          <p:nvPr/>
        </p:nvGrpSpPr>
        <p:grpSpPr>
          <a:xfrm>
            <a:off x="18541998" y="622296"/>
            <a:ext cx="5753101" cy="12547603"/>
            <a:chOff x="18541998" y="622296"/>
            <a:chExt cx="5753101" cy="12547603"/>
          </a:xfrm>
        </p:grpSpPr>
        <p:pic>
          <p:nvPicPr>
            <p:cNvPr id="926030" name="image 26030"/>
            <p:cNvPicPr>
              <a:picLocks noChangeAspect="1"/>
            </p:cNvPicPr>
            <p:nvPr/>
          </p:nvPicPr>
          <p:blipFill>
            <a:blip r:embed="rId11"/>
            <a:srcRect/>
            <a:stretch>
              <a:fillRect/>
            </a:stretch>
          </p:blipFill>
          <p:spPr>
            <a:xfrm>
              <a:off x="20408898" y="622296"/>
              <a:ext cx="2260600" cy="2260601"/>
            </a:xfrm>
            <a:prstGeom prst="rect">
              <a:avLst/>
            </a:prstGeom>
          </p:spPr>
        </p:pic>
        <p:pic>
          <p:nvPicPr>
            <p:cNvPr id="926031" name="image 26031"/>
            <p:cNvPicPr>
              <a:picLocks noChangeAspect="1"/>
            </p:cNvPicPr>
            <p:nvPr/>
          </p:nvPicPr>
          <p:blipFill>
            <a:blip r:embed="rId12"/>
            <a:srcRect/>
            <a:stretch>
              <a:fillRect/>
            </a:stretch>
          </p:blipFill>
          <p:spPr>
            <a:xfrm>
              <a:off x="20434297" y="7302496"/>
              <a:ext cx="2260600" cy="2260601"/>
            </a:xfrm>
            <a:prstGeom prst="rect">
              <a:avLst/>
            </a:prstGeom>
          </p:spPr>
        </p:pic>
        <p:pic>
          <p:nvPicPr>
            <p:cNvPr id="926032" name="image 26032"/>
            <p:cNvPicPr>
              <a:picLocks noChangeAspect="1"/>
            </p:cNvPicPr>
            <p:nvPr/>
          </p:nvPicPr>
          <p:blipFill>
            <a:blip r:embed="rId13"/>
            <a:srcRect/>
            <a:stretch>
              <a:fillRect/>
            </a:stretch>
          </p:blipFill>
          <p:spPr>
            <a:xfrm>
              <a:off x="19621498" y="6451601"/>
              <a:ext cx="1625601" cy="1625602"/>
            </a:xfrm>
            <a:prstGeom prst="rect">
              <a:avLst/>
            </a:prstGeom>
          </p:spPr>
        </p:pic>
        <p:pic>
          <p:nvPicPr>
            <p:cNvPr id="926033" name="image 26033"/>
            <p:cNvPicPr>
              <a:picLocks noChangeAspect="1"/>
            </p:cNvPicPr>
            <p:nvPr/>
          </p:nvPicPr>
          <p:blipFill>
            <a:blip r:embed="rId14"/>
            <a:srcRect/>
            <a:stretch>
              <a:fillRect/>
            </a:stretch>
          </p:blipFill>
          <p:spPr>
            <a:xfrm>
              <a:off x="18541998" y="2336802"/>
              <a:ext cx="2260600" cy="2260601"/>
            </a:xfrm>
            <a:prstGeom prst="rect">
              <a:avLst/>
            </a:prstGeom>
          </p:spPr>
        </p:pic>
        <p:pic>
          <p:nvPicPr>
            <p:cNvPr id="926034" name="image 26034"/>
            <p:cNvPicPr>
              <a:picLocks noChangeAspect="1"/>
            </p:cNvPicPr>
            <p:nvPr/>
          </p:nvPicPr>
          <p:blipFill>
            <a:blip r:embed="rId15"/>
            <a:srcRect/>
            <a:stretch>
              <a:fillRect/>
            </a:stretch>
          </p:blipFill>
          <p:spPr>
            <a:xfrm>
              <a:off x="22669498" y="11544306"/>
              <a:ext cx="1625601" cy="1625593"/>
            </a:xfrm>
            <a:prstGeom prst="rect">
              <a:avLst/>
            </a:prstGeom>
          </p:spPr>
        </p:pic>
      </p:grpSp>
      <p:grpSp>
        <p:nvGrpSpPr>
          <p:cNvPr id="26035" name="组合 26035"/>
          <p:cNvGrpSpPr/>
          <p:nvPr/>
        </p:nvGrpSpPr>
        <p:grpSpPr>
          <a:xfrm>
            <a:off x="6117207" y="10062014"/>
            <a:ext cx="4025900" cy="676910"/>
            <a:chOff x="14551696" y="8250988"/>
            <a:chExt cx="4025900" cy="676911"/>
          </a:xfrm>
        </p:grpSpPr>
        <p:sp>
          <p:nvSpPr>
            <p:cNvPr id="26036" name="Object 26036"/>
            <p:cNvSpPr txBox="1"/>
            <p:nvPr/>
          </p:nvSpPr>
          <p:spPr>
            <a:xfrm>
              <a:off x="14551696" y="8250988"/>
              <a:ext cx="4025900" cy="676911"/>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333333"/>
                  </a:solidFill>
                  <a:latin typeface="微软雅黑" panose="020B0503020204020204" pitchFamily="34" charset="-122"/>
                  <a:ea typeface="微软雅黑" panose="020B0503020204020204" pitchFamily="34" charset="-122"/>
                </a:rPr>
                <a:t>三方邀约</a:t>
              </a:r>
              <a:endParaRPr lang="zh-CN" altLang="en-US" b="1" dirty="0">
                <a:latin typeface="微软雅黑" panose="020B0503020204020204" pitchFamily="34" charset="-122"/>
                <a:ea typeface="微软雅黑" panose="020B0503020204020204" pitchFamily="34" charset="-122"/>
              </a:endParaRPr>
            </a:p>
          </p:txBody>
        </p:sp>
      </p:grpSp>
      <p:grpSp>
        <p:nvGrpSpPr>
          <p:cNvPr id="26037" name="组合 26037"/>
          <p:cNvGrpSpPr/>
          <p:nvPr/>
        </p:nvGrpSpPr>
        <p:grpSpPr>
          <a:xfrm>
            <a:off x="8941052" y="10081699"/>
            <a:ext cx="4025900" cy="677108"/>
            <a:chOff x="14909836" y="8270673"/>
            <a:chExt cx="4025900" cy="677109"/>
          </a:xfrm>
        </p:grpSpPr>
        <p:sp>
          <p:nvSpPr>
            <p:cNvPr id="26038" name="Object 26038"/>
            <p:cNvSpPr txBox="1"/>
            <p:nvPr/>
          </p:nvSpPr>
          <p:spPr>
            <a:xfrm>
              <a:off x="14909836" y="8270673"/>
              <a:ext cx="4025900" cy="677109"/>
            </a:xfrm>
            <a:prstGeom prst="rect">
              <a:avLst/>
            </a:prstGeom>
          </p:spPr>
          <p:txBody>
            <a:bodyPr vert="horz" wrap="square" lIns="0" tIns="0" rIns="0" bIns="0" rtlCol="0" anchor="t" anchorCtr="0">
              <a:spAutoFit/>
            </a:bodyPr>
            <a:lstStyle/>
            <a:p>
              <a:pPr algn="l">
                <a:lnSpc>
                  <a:spcPct val="110000"/>
                </a:lnSpc>
              </a:pPr>
              <a:r>
                <a:rPr lang="zh-CN" sz="4000" b="1" i="0" dirty="0" smtClean="0">
                  <a:solidFill>
                    <a:srgbClr val="333333"/>
                  </a:solidFill>
                  <a:latin typeface="微软雅黑" panose="020B0503020204020204" pitchFamily="34" charset="-122"/>
                  <a:ea typeface="微软雅黑" panose="020B0503020204020204" pitchFamily="34" charset="-122"/>
                </a:rPr>
                <a:t>报到入职</a:t>
              </a:r>
              <a:endParaRPr lang="zh-CN" altLang="en-US" b="1" dirty="0">
                <a:latin typeface="微软雅黑" panose="020B0503020204020204" pitchFamily="34" charset="-122"/>
                <a:ea typeface="微软雅黑" panose="020B0503020204020204" pitchFamily="34" charset="-122"/>
              </a:endParaRPr>
            </a:p>
          </p:txBody>
        </p:sp>
      </p:grpSp>
      <p:grpSp>
        <p:nvGrpSpPr>
          <p:cNvPr id="26039" name="组合 26039"/>
          <p:cNvGrpSpPr/>
          <p:nvPr/>
        </p:nvGrpSpPr>
        <p:grpSpPr>
          <a:xfrm>
            <a:off x="5962051" y="8595131"/>
            <a:ext cx="2769074" cy="1489075"/>
            <a:chOff x="11794526" y="6253886"/>
            <a:chExt cx="1155700" cy="1489075"/>
          </a:xfrm>
        </p:grpSpPr>
        <p:pic>
          <p:nvPicPr>
            <p:cNvPr id="926040" name="image 26040"/>
            <p:cNvPicPr>
              <a:picLocks noChangeAspect="1"/>
            </p:cNvPicPr>
            <p:nvPr/>
          </p:nvPicPr>
          <p:blipFill>
            <a:blip r:embed="rId9"/>
            <a:srcRect/>
            <a:stretch>
              <a:fillRect/>
            </a:stretch>
          </p:blipFill>
          <p:spPr>
            <a:xfrm>
              <a:off x="11794526" y="7327912"/>
              <a:ext cx="914399" cy="279401"/>
            </a:xfrm>
            <a:prstGeom prst="rect">
              <a:avLst/>
            </a:prstGeom>
          </p:spPr>
        </p:pic>
        <p:sp>
          <p:nvSpPr>
            <p:cNvPr id="26041" name="Object 26041"/>
            <p:cNvSpPr txBox="1"/>
            <p:nvPr/>
          </p:nvSpPr>
          <p:spPr>
            <a:xfrm>
              <a:off x="11794526" y="6253886"/>
              <a:ext cx="1155700" cy="1489075"/>
            </a:xfrm>
            <a:prstGeom prst="rect">
              <a:avLst/>
            </a:prstGeom>
          </p:spPr>
          <p:txBody>
            <a:bodyPr vert="horz" wrap="square" lIns="0" tIns="0" rIns="0" bIns="0" rtlCol="0" anchor="t" anchorCtr="0">
              <a:spAutoFit/>
            </a:bodyPr>
            <a:lstStyle/>
            <a:p>
              <a:pPr algn="l">
                <a:lnSpc>
                  <a:spcPct val="110000"/>
                </a:lnSpc>
              </a:pPr>
              <a:r>
                <a:rPr lang="zh-CN" sz="8800" b="1" i="0" dirty="0" smtClean="0">
                  <a:solidFill>
                    <a:srgbClr val="333333"/>
                  </a:solidFill>
                  <a:latin typeface="微软雅黑" panose="020B0503020204020204" pitchFamily="34" charset="-122"/>
                  <a:ea typeface="微软雅黑" panose="020B0503020204020204" pitchFamily="34" charset="-122"/>
                </a:rPr>
                <a:t>0</a:t>
              </a:r>
              <a:r>
                <a:rPr lang="en-US" altLang="zh-CN" sz="8800" b="1" i="0" dirty="0" smtClean="0">
                  <a:solidFill>
                    <a:srgbClr val="333333"/>
                  </a:solidFill>
                  <a:latin typeface="微软雅黑" panose="020B0503020204020204" pitchFamily="34" charset="-122"/>
                  <a:ea typeface="微软雅黑" panose="020B0503020204020204" pitchFamily="34" charset="-122"/>
                </a:rPr>
                <a:t>5</a:t>
              </a:r>
              <a:endParaRPr lang="en-US" altLang="zh-CN" sz="8800" b="1" i="0" dirty="0" smtClean="0">
                <a:solidFill>
                  <a:srgbClr val="333333"/>
                </a:solidFill>
                <a:latin typeface="微软雅黑" panose="020B0503020204020204" pitchFamily="34" charset="-122"/>
                <a:ea typeface="微软雅黑" panose="020B0503020204020204" pitchFamily="34" charset="-122"/>
              </a:endParaRPr>
            </a:p>
          </p:txBody>
        </p:sp>
      </p:grpSp>
      <p:grpSp>
        <p:nvGrpSpPr>
          <p:cNvPr id="26042" name="组合 26042"/>
          <p:cNvGrpSpPr/>
          <p:nvPr/>
        </p:nvGrpSpPr>
        <p:grpSpPr>
          <a:xfrm>
            <a:off x="8730981" y="8572906"/>
            <a:ext cx="2921221" cy="1489075"/>
            <a:chOff x="14784432" y="6253886"/>
            <a:chExt cx="1219200" cy="1489075"/>
          </a:xfrm>
        </p:grpSpPr>
        <p:pic>
          <p:nvPicPr>
            <p:cNvPr id="926043" name="image 26043"/>
            <p:cNvPicPr>
              <a:picLocks noChangeAspect="1"/>
            </p:cNvPicPr>
            <p:nvPr/>
          </p:nvPicPr>
          <p:blipFill>
            <a:blip r:embed="rId16"/>
            <a:srcRect/>
            <a:stretch>
              <a:fillRect/>
            </a:stretch>
          </p:blipFill>
          <p:spPr>
            <a:xfrm>
              <a:off x="14784432" y="7327912"/>
              <a:ext cx="1136003" cy="279401"/>
            </a:xfrm>
            <a:prstGeom prst="rect">
              <a:avLst/>
            </a:prstGeom>
          </p:spPr>
        </p:pic>
        <p:sp>
          <p:nvSpPr>
            <p:cNvPr id="26044" name="Object 26044"/>
            <p:cNvSpPr txBox="1"/>
            <p:nvPr/>
          </p:nvSpPr>
          <p:spPr>
            <a:xfrm>
              <a:off x="14784432" y="6253886"/>
              <a:ext cx="1219200" cy="1489075"/>
            </a:xfrm>
            <a:prstGeom prst="rect">
              <a:avLst/>
            </a:prstGeom>
          </p:spPr>
          <p:txBody>
            <a:bodyPr vert="horz" wrap="square" lIns="0" tIns="0" rIns="0" bIns="0" rtlCol="0" anchor="t" anchorCtr="0">
              <a:spAutoFit/>
            </a:bodyPr>
            <a:lstStyle/>
            <a:p>
              <a:pPr algn="l">
                <a:lnSpc>
                  <a:spcPct val="110000"/>
                </a:lnSpc>
              </a:pPr>
              <a:r>
                <a:rPr lang="zh-CN" sz="8800" b="1" i="0" dirty="0" smtClean="0">
                  <a:solidFill>
                    <a:srgbClr val="333333"/>
                  </a:solidFill>
                  <a:latin typeface="微软雅黑" panose="020B0503020204020204" pitchFamily="34" charset="-122"/>
                  <a:ea typeface="微软雅黑" panose="020B0503020204020204" pitchFamily="34" charset="-122"/>
                </a:rPr>
                <a:t>0</a:t>
              </a:r>
              <a:r>
                <a:rPr lang="en-US" altLang="zh-CN" sz="8800" b="1" i="0" dirty="0" smtClean="0">
                  <a:solidFill>
                    <a:srgbClr val="333333"/>
                  </a:solidFill>
                  <a:latin typeface="微软雅黑" panose="020B0503020204020204" pitchFamily="34" charset="-122"/>
                  <a:ea typeface="微软雅黑" panose="020B0503020204020204" pitchFamily="34" charset="-122"/>
                </a:rPr>
                <a:t>6</a:t>
              </a:r>
              <a:endParaRPr lang="en-US" altLang="zh-CN" sz="8800" b="1" i="0" dirty="0" smtClean="0">
                <a:solidFill>
                  <a:srgbClr val="333333"/>
                </a:solidFill>
                <a:latin typeface="微软雅黑" panose="020B0503020204020204" pitchFamily="34" charset="-122"/>
                <a:ea typeface="微软雅黑" panose="020B0503020204020204" pitchFamily="34" charset="-122"/>
              </a:endParaRPr>
            </a:p>
          </p:txBody>
        </p:sp>
      </p:grpSp>
      <p:pic>
        <p:nvPicPr>
          <p:cNvPr id="926045" name="image 26045"/>
          <p:cNvPicPr>
            <a:picLocks noChangeAspect="1"/>
          </p:cNvPicPr>
          <p:nvPr/>
        </p:nvPicPr>
        <p:blipFill>
          <a:blip r:embed="rId17"/>
          <a:srcRect/>
          <a:stretch>
            <a:fillRect/>
          </a:stretch>
        </p:blipFill>
        <p:spPr>
          <a:xfrm>
            <a:off x="318329" y="337074"/>
            <a:ext cx="5565504" cy="815803"/>
          </a:xfrm>
          <a:prstGeom prst="rect">
            <a:avLst/>
          </a:prstGeom>
        </p:spPr>
      </p:pic>
      <p:grpSp>
        <p:nvGrpSpPr>
          <p:cNvPr id="2" name="组合 26027"/>
          <p:cNvGrpSpPr/>
          <p:nvPr/>
        </p:nvGrpSpPr>
        <p:grpSpPr>
          <a:xfrm>
            <a:off x="6116972" y="7762678"/>
            <a:ext cx="4089400" cy="676910"/>
            <a:chOff x="3472616" y="8270673"/>
            <a:chExt cx="4089400" cy="676910"/>
          </a:xfrm>
        </p:grpSpPr>
        <p:sp>
          <p:nvSpPr>
            <p:cNvPr id="3" name="Object 26028"/>
            <p:cNvSpPr txBox="1"/>
            <p:nvPr/>
          </p:nvSpPr>
          <p:spPr>
            <a:xfrm>
              <a:off x="3472616" y="8270673"/>
              <a:ext cx="4089400" cy="676910"/>
            </a:xfrm>
            <a:prstGeom prst="rect">
              <a:avLst/>
            </a:prstGeom>
          </p:spPr>
          <p:txBody>
            <a:bodyPr vert="horz" wrap="square" lIns="0" tIns="0" rIns="0" bIns="0" rtlCol="0" anchor="t" anchorCtr="0">
              <a:spAutoFit/>
            </a:bodyPr>
            <a:p>
              <a:pPr algn="l">
                <a:lnSpc>
                  <a:spcPct val="110000"/>
                </a:lnSpc>
              </a:pPr>
              <a:r>
                <a:rPr lang="zh-CN" sz="4000" b="1" i="0" dirty="0" smtClean="0">
                  <a:solidFill>
                    <a:srgbClr val="333333"/>
                  </a:solidFill>
                  <a:latin typeface="微软雅黑" panose="020B0503020204020204" pitchFamily="34" charset="-122"/>
                  <a:ea typeface="微软雅黑" panose="020B0503020204020204" pitchFamily="34" charset="-122"/>
                </a:rPr>
                <a:t>线上测评</a:t>
              </a:r>
              <a:endParaRPr lang="zh-CN" altLang="en-US" b="1">
                <a:latin typeface="微软雅黑" panose="020B0503020204020204" pitchFamily="34" charset="-122"/>
                <a:ea typeface="微软雅黑" panose="020B0503020204020204" pitchFamily="34" charset="-122"/>
              </a:endParaRPr>
            </a:p>
          </p:txBody>
        </p:sp>
      </p:grpSp>
      <p:pic>
        <p:nvPicPr>
          <p:cNvPr id="4" name="image 26014"/>
          <p:cNvPicPr>
            <a:picLocks noChangeAspect="1"/>
          </p:cNvPicPr>
          <p:nvPr/>
        </p:nvPicPr>
        <p:blipFill>
          <a:blip r:embed="rId8"/>
          <a:srcRect/>
          <a:stretch>
            <a:fillRect/>
          </a:stretch>
        </p:blipFill>
        <p:spPr>
          <a:xfrm>
            <a:off x="3403201" y="9695827"/>
            <a:ext cx="2190913" cy="279401"/>
          </a:xfrm>
          <a:prstGeom prst="rect">
            <a:avLst/>
          </a:prstGeom>
        </p:spPr>
      </p:pic>
      <p:sp>
        <p:nvSpPr>
          <p:cNvPr id="5" name="Object 26015"/>
          <p:cNvSpPr txBox="1"/>
          <p:nvPr/>
        </p:nvSpPr>
        <p:spPr>
          <a:xfrm>
            <a:off x="3301601" y="8621801"/>
            <a:ext cx="2769074" cy="1489075"/>
          </a:xfrm>
          <a:prstGeom prst="rect">
            <a:avLst/>
          </a:prstGeom>
        </p:spPr>
        <p:txBody>
          <a:bodyPr vert="horz" wrap="square" lIns="0" tIns="0" rIns="0" bIns="0" rtlCol="0" anchor="t" anchorCtr="0">
            <a:spAutoFit/>
          </a:bodyPr>
          <a:p>
            <a:pPr algn="l">
              <a:lnSpc>
                <a:spcPct val="110000"/>
              </a:lnSpc>
            </a:pPr>
            <a:r>
              <a:rPr lang="zh-CN" sz="8800" b="1" i="0" dirty="0" smtClean="0">
                <a:solidFill>
                  <a:srgbClr val="333333"/>
                </a:solidFill>
                <a:latin typeface="微软雅黑" panose="020B0503020204020204" pitchFamily="34" charset="-122"/>
                <a:ea typeface="微软雅黑" panose="020B0503020204020204" pitchFamily="34" charset="-122"/>
              </a:rPr>
              <a:t>0</a:t>
            </a:r>
            <a:r>
              <a:rPr lang="en-US" altLang="zh-CN" sz="8800" b="1" i="0" dirty="0" smtClean="0">
                <a:solidFill>
                  <a:srgbClr val="333333"/>
                </a:solidFill>
                <a:latin typeface="微软雅黑" panose="020B0503020204020204" pitchFamily="34" charset="-122"/>
                <a:ea typeface="微软雅黑" panose="020B0503020204020204" pitchFamily="34" charset="-122"/>
              </a:rPr>
              <a:t>4</a:t>
            </a:r>
            <a:endParaRPr lang="en-US" altLang="zh-CN" sz="8800" b="1" i="0" dirty="0" smtClean="0">
              <a:solidFill>
                <a:srgbClr val="333333"/>
              </a:solidFill>
              <a:latin typeface="微软雅黑" panose="020B0503020204020204" pitchFamily="34" charset="-122"/>
              <a:ea typeface="微软雅黑" panose="020B0503020204020204" pitchFamily="34" charset="-122"/>
            </a:endParaRPr>
          </a:p>
        </p:txBody>
      </p:sp>
      <p:grpSp>
        <p:nvGrpSpPr>
          <p:cNvPr id="6" name="组合 26016"/>
          <p:cNvGrpSpPr/>
          <p:nvPr/>
        </p:nvGrpSpPr>
        <p:grpSpPr>
          <a:xfrm>
            <a:off x="3402147" y="10062014"/>
            <a:ext cx="4025900" cy="676910"/>
            <a:chOff x="8988026" y="8202093"/>
            <a:chExt cx="4025900" cy="676911"/>
          </a:xfrm>
        </p:grpSpPr>
        <p:sp>
          <p:nvSpPr>
            <p:cNvPr id="7" name="Object 26017"/>
            <p:cNvSpPr txBox="1"/>
            <p:nvPr/>
          </p:nvSpPr>
          <p:spPr>
            <a:xfrm>
              <a:off x="8988026" y="8202093"/>
              <a:ext cx="4025900" cy="676911"/>
            </a:xfrm>
            <a:prstGeom prst="rect">
              <a:avLst/>
            </a:prstGeom>
          </p:spPr>
          <p:txBody>
            <a:bodyPr vert="horz" wrap="square" lIns="0" tIns="0" rIns="0" bIns="0" rtlCol="0" anchor="t" anchorCtr="0">
              <a:spAutoFit/>
            </a:bodyPr>
            <a:p>
              <a:pPr algn="l">
                <a:lnSpc>
                  <a:spcPct val="110000"/>
                </a:lnSpc>
              </a:pPr>
              <a:r>
                <a:rPr lang="zh-CN" sz="4000" b="1" i="0" dirty="0" smtClean="0">
                  <a:solidFill>
                    <a:srgbClr val="333333"/>
                  </a:solidFill>
                  <a:latin typeface="微软雅黑" panose="020B0503020204020204" pitchFamily="34" charset="-122"/>
                  <a:ea typeface="微软雅黑" panose="020B0503020204020204" pitchFamily="34" charset="-122"/>
                </a:rPr>
                <a:t>体检政审</a:t>
              </a:r>
              <a:endParaRPr lang="zh-CN" altLang="en-US" b="1" dirty="0">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a:blip r:embed="rId18">
            <a:clrChange>
              <a:clrFrom>
                <a:srgbClr val="B9D3EC">
                  <a:alpha val="100000"/>
                </a:srgbClr>
              </a:clrFrom>
              <a:clrTo>
                <a:srgbClr val="B9D3EC">
                  <a:alpha val="100000"/>
                  <a:alpha val="0"/>
                </a:srgbClr>
              </a:clrTo>
            </a:clrChange>
          </a:blip>
          <a:stretch>
            <a:fillRect/>
          </a:stretch>
        </p:blipFill>
        <p:spPr>
          <a:xfrm>
            <a:off x="9098915" y="-1134110"/>
            <a:ext cx="13056870" cy="1847151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01" name="组合 401"/>
          <p:cNvGrpSpPr/>
          <p:nvPr/>
        </p:nvGrpSpPr>
        <p:grpSpPr>
          <a:xfrm>
            <a:off x="1270000" y="1142996"/>
            <a:ext cx="381001" cy="11430006"/>
            <a:chOff x="1270000" y="1142996"/>
            <a:chExt cx="381001" cy="11430006"/>
          </a:xfrm>
        </p:grpSpPr>
        <p:grpSp>
          <p:nvGrpSpPr>
            <p:cNvPr id="402" name="组合 402"/>
            <p:cNvGrpSpPr/>
            <p:nvPr/>
          </p:nvGrpSpPr>
          <p:grpSpPr>
            <a:xfrm>
              <a:off x="1270000" y="5867400"/>
              <a:ext cx="381000" cy="1854202"/>
              <a:chOff x="1270000" y="5867400"/>
              <a:chExt cx="381000" cy="1854202"/>
            </a:xfrm>
          </p:grpSpPr>
          <p:pic>
            <p:nvPicPr>
              <p:cNvPr id="9403" name="image 403"/>
              <p:cNvPicPr>
                <a:picLocks noChangeAspect="1"/>
              </p:cNvPicPr>
              <p:nvPr/>
            </p:nvPicPr>
            <p:blipFill>
              <a:blip r:embed="rId1"/>
              <a:srcRect/>
              <a:stretch>
                <a:fillRect/>
              </a:stretch>
            </p:blipFill>
            <p:spPr>
              <a:xfrm>
                <a:off x="1270000" y="7352485"/>
                <a:ext cx="346365" cy="369117"/>
              </a:xfrm>
              <a:prstGeom prst="rect">
                <a:avLst/>
              </a:prstGeom>
            </p:spPr>
          </p:pic>
          <p:pic>
            <p:nvPicPr>
              <p:cNvPr id="9404" name="image 404"/>
              <p:cNvPicPr>
                <a:picLocks noChangeAspect="1"/>
              </p:cNvPicPr>
              <p:nvPr/>
            </p:nvPicPr>
            <p:blipFill>
              <a:blip r:embed="rId2"/>
              <a:srcRect/>
              <a:stretch>
                <a:fillRect/>
              </a:stretch>
            </p:blipFill>
            <p:spPr>
              <a:xfrm>
                <a:off x="1270000" y="5867400"/>
                <a:ext cx="355600" cy="406400"/>
              </a:xfrm>
              <a:prstGeom prst="rect">
                <a:avLst/>
              </a:prstGeom>
            </p:spPr>
          </p:pic>
          <p:pic>
            <p:nvPicPr>
              <p:cNvPr id="9405" name="image 4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406" name="组合 406"/>
            <p:cNvGrpSpPr/>
            <p:nvPr/>
          </p:nvGrpSpPr>
          <p:grpSpPr>
            <a:xfrm>
              <a:off x="1270000" y="1142996"/>
              <a:ext cx="381001" cy="4318006"/>
              <a:chOff x="1270000" y="1142996"/>
              <a:chExt cx="381001" cy="4318006"/>
            </a:xfrm>
          </p:grpSpPr>
          <p:pic>
            <p:nvPicPr>
              <p:cNvPr id="9407" name="image 407"/>
              <p:cNvPicPr>
                <a:picLocks noChangeAspect="1"/>
              </p:cNvPicPr>
              <p:nvPr/>
            </p:nvPicPr>
            <p:blipFill>
              <a:blip r:embed="rId4"/>
              <a:srcRect/>
              <a:stretch>
                <a:fillRect/>
              </a:stretch>
            </p:blipFill>
            <p:spPr>
              <a:xfrm>
                <a:off x="1447800" y="1904996"/>
                <a:ext cx="25398" cy="3556005"/>
              </a:xfrm>
              <a:prstGeom prst="rect">
                <a:avLst/>
              </a:prstGeom>
            </p:spPr>
          </p:pic>
          <p:pic>
            <p:nvPicPr>
              <p:cNvPr id="9408" name="image 4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409" name="组合 409"/>
            <p:cNvGrpSpPr/>
            <p:nvPr/>
          </p:nvGrpSpPr>
          <p:grpSpPr>
            <a:xfrm>
              <a:off x="1308099" y="8254998"/>
              <a:ext cx="317498" cy="4318004"/>
              <a:chOff x="1308099" y="8254998"/>
              <a:chExt cx="317498" cy="4318004"/>
            </a:xfrm>
          </p:grpSpPr>
          <p:pic>
            <p:nvPicPr>
              <p:cNvPr id="94010" name="image 4010"/>
              <p:cNvPicPr>
                <a:picLocks noChangeAspect="1"/>
              </p:cNvPicPr>
              <p:nvPr/>
            </p:nvPicPr>
            <p:blipFill>
              <a:blip r:embed="rId6"/>
              <a:srcRect/>
              <a:stretch>
                <a:fillRect/>
              </a:stretch>
            </p:blipFill>
            <p:spPr>
              <a:xfrm>
                <a:off x="1447800" y="8254998"/>
                <a:ext cx="25398" cy="2285999"/>
              </a:xfrm>
              <a:prstGeom prst="rect">
                <a:avLst/>
              </a:prstGeom>
            </p:spPr>
          </p:pic>
          <p:pic>
            <p:nvPicPr>
              <p:cNvPr id="94011" name="image 4011"/>
              <p:cNvPicPr>
                <a:picLocks noChangeAspect="1"/>
              </p:cNvPicPr>
              <p:nvPr/>
            </p:nvPicPr>
            <p:blipFill>
              <a:blip r:embed="rId7"/>
              <a:srcRect/>
              <a:stretch>
                <a:fillRect/>
              </a:stretch>
            </p:blipFill>
            <p:spPr>
              <a:xfrm>
                <a:off x="1308099" y="11201404"/>
                <a:ext cx="317498" cy="1371598"/>
              </a:xfrm>
              <a:prstGeom prst="rect">
                <a:avLst/>
              </a:prstGeom>
            </p:spPr>
          </p:pic>
        </p:grpSp>
      </p:grpSp>
      <p:grpSp>
        <p:nvGrpSpPr>
          <p:cNvPr id="4012" name="组合 4012"/>
          <p:cNvGrpSpPr/>
          <p:nvPr/>
        </p:nvGrpSpPr>
        <p:grpSpPr>
          <a:xfrm>
            <a:off x="3252192" y="2686994"/>
            <a:ext cx="10223500" cy="1700722"/>
            <a:chOff x="3252192" y="2686994"/>
            <a:chExt cx="10223500" cy="1700722"/>
          </a:xfrm>
        </p:grpSpPr>
        <p:sp>
          <p:nvSpPr>
            <p:cNvPr id="4013" name="Object 4013"/>
            <p:cNvSpPr txBox="1"/>
            <p:nvPr/>
          </p:nvSpPr>
          <p:spPr>
            <a:xfrm>
              <a:off x="3252192" y="2686994"/>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发展历程</a:t>
              </a:r>
              <a:endParaRPr lang="zh-CN" altLang="en-US" b="1" dirty="0">
                <a:latin typeface="微软雅黑" panose="020B0503020204020204" pitchFamily="34" charset="-122"/>
                <a:ea typeface="微软雅黑" panose="020B0503020204020204" pitchFamily="34" charset="-122"/>
              </a:endParaRPr>
            </a:p>
          </p:txBody>
        </p:sp>
      </p:grpSp>
      <p:grpSp>
        <p:nvGrpSpPr>
          <p:cNvPr id="4014" name="组合 4014"/>
          <p:cNvGrpSpPr/>
          <p:nvPr/>
        </p:nvGrpSpPr>
        <p:grpSpPr>
          <a:xfrm>
            <a:off x="3252192" y="6853777"/>
            <a:ext cx="19303451" cy="253994"/>
            <a:chOff x="3252192" y="6853777"/>
            <a:chExt cx="19303451" cy="253994"/>
          </a:xfrm>
        </p:grpSpPr>
        <p:pic>
          <p:nvPicPr>
            <p:cNvPr id="94015" name="image 4015"/>
            <p:cNvPicPr>
              <a:picLocks noChangeAspect="1"/>
            </p:cNvPicPr>
            <p:nvPr/>
          </p:nvPicPr>
          <p:blipFill>
            <a:blip r:embed="rId8"/>
            <a:srcRect/>
            <a:stretch>
              <a:fillRect/>
            </a:stretch>
          </p:blipFill>
          <p:spPr>
            <a:xfrm>
              <a:off x="3252192" y="6968079"/>
              <a:ext cx="19303451" cy="25398"/>
            </a:xfrm>
            <a:prstGeom prst="rect">
              <a:avLst/>
            </a:prstGeom>
          </p:spPr>
        </p:pic>
        <p:pic>
          <p:nvPicPr>
            <p:cNvPr id="94016" name="image 4016"/>
            <p:cNvPicPr>
              <a:picLocks noChangeAspect="1"/>
            </p:cNvPicPr>
            <p:nvPr/>
          </p:nvPicPr>
          <p:blipFill>
            <a:blip r:embed="rId9"/>
            <a:srcRect/>
            <a:stretch>
              <a:fillRect/>
            </a:stretch>
          </p:blipFill>
          <p:spPr>
            <a:xfrm>
              <a:off x="3252192" y="6853777"/>
              <a:ext cx="279761" cy="253994"/>
            </a:xfrm>
            <a:prstGeom prst="rect">
              <a:avLst/>
            </a:prstGeom>
          </p:spPr>
        </p:pic>
        <p:pic>
          <p:nvPicPr>
            <p:cNvPr id="94017" name="image 4017"/>
            <p:cNvPicPr>
              <a:picLocks noChangeAspect="1"/>
            </p:cNvPicPr>
            <p:nvPr/>
          </p:nvPicPr>
          <p:blipFill>
            <a:blip r:embed="rId10"/>
            <a:srcRect/>
            <a:stretch>
              <a:fillRect/>
            </a:stretch>
          </p:blipFill>
          <p:spPr>
            <a:xfrm>
              <a:off x="22275885" y="6853777"/>
              <a:ext cx="279758" cy="253994"/>
            </a:xfrm>
            <a:prstGeom prst="rect">
              <a:avLst/>
            </a:prstGeom>
          </p:spPr>
        </p:pic>
      </p:grpSp>
      <p:grpSp>
        <p:nvGrpSpPr>
          <p:cNvPr id="4018" name="组合 4018"/>
          <p:cNvGrpSpPr/>
          <p:nvPr/>
        </p:nvGrpSpPr>
        <p:grpSpPr>
          <a:xfrm>
            <a:off x="3252192" y="5726568"/>
            <a:ext cx="2806700" cy="5334675"/>
            <a:chOff x="3252192" y="5726568"/>
            <a:chExt cx="2806700" cy="5334675"/>
          </a:xfrm>
        </p:grpSpPr>
        <p:sp>
          <p:nvSpPr>
            <p:cNvPr id="4019" name="Object 4019"/>
            <p:cNvSpPr txBox="1"/>
            <p:nvPr/>
          </p:nvSpPr>
          <p:spPr>
            <a:xfrm>
              <a:off x="3963392" y="7670343"/>
              <a:ext cx="914400" cy="3390900"/>
            </a:xfrm>
            <a:prstGeom prst="rect">
              <a:avLst/>
            </a:prstGeom>
          </p:spPr>
          <p:txBody>
            <a:bodyPr vert="eaVert" wrap="square" lIns="0" tIns="0" rIns="0" bIns="0" rtlCol="0" anchor="t" anchorCtr="0">
              <a:noAutofit/>
            </a:bodyPr>
            <a:lstStyle/>
            <a:p>
              <a:pPr algn="l">
                <a:lnSpc>
                  <a:spcPct val="110000"/>
                </a:lnSpc>
              </a:pPr>
              <a:r>
                <a:rPr lang="zh-CN" sz="3000" b="0" i="0" dirty="0" smtClean="0">
                  <a:solidFill>
                    <a:srgbClr val="666666"/>
                  </a:solidFill>
                  <a:latin typeface="微软雅黑" panose="020B0503020204020204" pitchFamily="34" charset="-122"/>
                  <a:ea typeface="微软雅黑" panose="020B0503020204020204" pitchFamily="34" charset="-122"/>
                </a:rPr>
                <a:t>成立民航上海管理处机务科（前身）</a:t>
              </a:r>
              <a:endParaRPr lang="zh-CN" altLang="en-US" dirty="0">
                <a:latin typeface="微软雅黑" panose="020B0503020204020204" pitchFamily="34" charset="-122"/>
                <a:ea typeface="微软雅黑" panose="020B0503020204020204" pitchFamily="34" charset="-122"/>
              </a:endParaRPr>
            </a:p>
          </p:txBody>
        </p:sp>
        <p:sp>
          <p:nvSpPr>
            <p:cNvPr id="4020" name="Object 4020"/>
            <p:cNvSpPr txBox="1"/>
            <p:nvPr/>
          </p:nvSpPr>
          <p:spPr>
            <a:xfrm>
              <a:off x="3252192" y="5726568"/>
              <a:ext cx="2806700" cy="724365"/>
            </a:xfrm>
            <a:prstGeom prst="rect">
              <a:avLst/>
            </a:prstGeom>
          </p:spPr>
          <p:txBody>
            <a:bodyPr vert="horz" wrap="square" lIns="0" tIns="0" rIns="0" bIns="0" rtlCol="0" anchor="t" anchorCtr="0">
              <a:spAutoFit/>
            </a:bodyPr>
            <a:lstStyle/>
            <a:p>
              <a:pPr algn="ctr">
                <a:lnSpc>
                  <a:spcPct val="110000"/>
                </a:lnSpc>
              </a:pPr>
              <a:r>
                <a:rPr lang="zh-CN" sz="4600" b="1" i="0" dirty="0" smtClean="0">
                  <a:solidFill>
                    <a:srgbClr val="333333"/>
                  </a:solidFill>
                  <a:latin typeface="微软雅黑" panose="020B0503020204020204" pitchFamily="34" charset="-122"/>
                  <a:ea typeface="微软雅黑" panose="020B0503020204020204" pitchFamily="34" charset="-122"/>
                </a:rPr>
                <a:t>1957年</a:t>
              </a:r>
              <a:endParaRPr lang="zh-CN" altLang="en-US" b="1" dirty="0">
                <a:latin typeface="微软雅黑" panose="020B0503020204020204" pitchFamily="34" charset="-122"/>
                <a:ea typeface="微软雅黑" panose="020B0503020204020204" pitchFamily="34" charset="-122"/>
              </a:endParaRPr>
            </a:p>
          </p:txBody>
        </p:sp>
        <p:grpSp>
          <p:nvGrpSpPr>
            <p:cNvPr id="4021" name="组合 4021"/>
            <p:cNvGrpSpPr/>
            <p:nvPr/>
          </p:nvGrpSpPr>
          <p:grpSpPr>
            <a:xfrm>
              <a:off x="4357092" y="6688675"/>
              <a:ext cx="584200" cy="584201"/>
              <a:chOff x="4357092" y="6688675"/>
              <a:chExt cx="584200" cy="584201"/>
            </a:xfrm>
          </p:grpSpPr>
          <p:pic>
            <p:nvPicPr>
              <p:cNvPr id="94022" name="image 4022"/>
              <p:cNvPicPr>
                <a:picLocks noChangeAspect="1"/>
              </p:cNvPicPr>
              <p:nvPr/>
            </p:nvPicPr>
            <p:blipFill>
              <a:blip r:embed="rId11"/>
              <a:srcRect/>
              <a:stretch>
                <a:fillRect/>
              </a:stretch>
            </p:blipFill>
            <p:spPr>
              <a:xfrm>
                <a:off x="4357092" y="6688675"/>
                <a:ext cx="584200" cy="584201"/>
              </a:xfrm>
              <a:prstGeom prst="rect">
                <a:avLst/>
              </a:prstGeom>
            </p:spPr>
          </p:pic>
          <p:pic>
            <p:nvPicPr>
              <p:cNvPr id="94023" name="image 4023"/>
              <p:cNvPicPr>
                <a:picLocks noChangeAspect="1"/>
              </p:cNvPicPr>
              <p:nvPr/>
            </p:nvPicPr>
            <p:blipFill>
              <a:blip r:embed="rId12"/>
              <a:srcRect/>
              <a:stretch>
                <a:fillRect/>
              </a:stretch>
            </p:blipFill>
            <p:spPr>
              <a:xfrm>
                <a:off x="4522194" y="6853777"/>
                <a:ext cx="253998" cy="253994"/>
              </a:xfrm>
              <a:prstGeom prst="rect">
                <a:avLst/>
              </a:prstGeom>
            </p:spPr>
          </p:pic>
        </p:grpSp>
      </p:grpSp>
      <p:grpSp>
        <p:nvGrpSpPr>
          <p:cNvPr id="4024" name="组合 4024"/>
          <p:cNvGrpSpPr/>
          <p:nvPr/>
        </p:nvGrpSpPr>
        <p:grpSpPr>
          <a:xfrm>
            <a:off x="6046192" y="5726568"/>
            <a:ext cx="2806700" cy="6169905"/>
            <a:chOff x="6046192" y="5726568"/>
            <a:chExt cx="2806700" cy="6169905"/>
          </a:xfrm>
        </p:grpSpPr>
        <p:sp>
          <p:nvSpPr>
            <p:cNvPr id="4025" name="Object 4025"/>
            <p:cNvSpPr txBox="1"/>
            <p:nvPr/>
          </p:nvSpPr>
          <p:spPr>
            <a:xfrm>
              <a:off x="7157442" y="7667373"/>
              <a:ext cx="596900" cy="4229100"/>
            </a:xfrm>
            <a:prstGeom prst="rect">
              <a:avLst/>
            </a:prstGeom>
          </p:spPr>
          <p:txBody>
            <a:bodyPr vert="eaVert" wrap="square" lIns="0" tIns="0" rIns="0" bIns="0" rtlCol="0" anchor="t" anchorCtr="0">
              <a:noAutofit/>
            </a:bodyPr>
            <a:lstStyle/>
            <a:p>
              <a:pPr algn="l">
                <a:lnSpc>
                  <a:spcPct val="126000"/>
                </a:lnSpc>
              </a:pPr>
              <a:r>
                <a:rPr lang="zh-CN" sz="3000" b="0" i="0" dirty="0" smtClean="0">
                  <a:solidFill>
                    <a:srgbClr val="666666"/>
                  </a:solidFill>
                  <a:latin typeface="微软雅黑" panose="020B0503020204020204" pitchFamily="34" charset="-122"/>
                  <a:ea typeface="微软雅黑" panose="020B0503020204020204" pitchFamily="34" charset="-122"/>
                </a:rPr>
                <a:t>东方航空成立</a:t>
              </a:r>
              <a:endParaRPr lang="zh-CN" altLang="en-US" dirty="0">
                <a:latin typeface="微软雅黑" panose="020B0503020204020204" pitchFamily="34" charset="-122"/>
                <a:ea typeface="微软雅黑" panose="020B0503020204020204" pitchFamily="34" charset="-122"/>
              </a:endParaRPr>
            </a:p>
          </p:txBody>
        </p:sp>
        <p:sp>
          <p:nvSpPr>
            <p:cNvPr id="4026" name="Object 4026"/>
            <p:cNvSpPr txBox="1"/>
            <p:nvPr/>
          </p:nvSpPr>
          <p:spPr>
            <a:xfrm>
              <a:off x="6046192" y="5726568"/>
              <a:ext cx="2806700" cy="724365"/>
            </a:xfrm>
            <a:prstGeom prst="rect">
              <a:avLst/>
            </a:prstGeom>
          </p:spPr>
          <p:txBody>
            <a:bodyPr vert="horz" wrap="square" lIns="0" tIns="0" rIns="0" bIns="0" rtlCol="0" anchor="t" anchorCtr="0">
              <a:spAutoFit/>
            </a:bodyPr>
            <a:lstStyle/>
            <a:p>
              <a:pPr algn="ctr">
                <a:lnSpc>
                  <a:spcPct val="110000"/>
                </a:lnSpc>
              </a:pPr>
              <a:r>
                <a:rPr lang="zh-CN" sz="4600" b="1" i="0" dirty="0" smtClean="0">
                  <a:solidFill>
                    <a:srgbClr val="333333"/>
                  </a:solidFill>
                  <a:latin typeface="微软雅黑" panose="020B0503020204020204" pitchFamily="34" charset="-122"/>
                  <a:ea typeface="微软雅黑" panose="020B0503020204020204" pitchFamily="34" charset="-122"/>
                </a:rPr>
                <a:t>1988年</a:t>
              </a:r>
              <a:endParaRPr lang="zh-CN" altLang="en-US" b="1" dirty="0">
                <a:latin typeface="微软雅黑" panose="020B0503020204020204" pitchFamily="34" charset="-122"/>
                <a:ea typeface="微软雅黑" panose="020B0503020204020204" pitchFamily="34" charset="-122"/>
              </a:endParaRPr>
            </a:p>
          </p:txBody>
        </p:sp>
        <p:grpSp>
          <p:nvGrpSpPr>
            <p:cNvPr id="4027" name="组合 4027"/>
            <p:cNvGrpSpPr/>
            <p:nvPr/>
          </p:nvGrpSpPr>
          <p:grpSpPr>
            <a:xfrm>
              <a:off x="7151092" y="6688675"/>
              <a:ext cx="584200" cy="584201"/>
              <a:chOff x="7151092" y="6688675"/>
              <a:chExt cx="584200" cy="584201"/>
            </a:xfrm>
          </p:grpSpPr>
          <p:pic>
            <p:nvPicPr>
              <p:cNvPr id="94028" name="image 4028"/>
              <p:cNvPicPr>
                <a:picLocks noChangeAspect="1"/>
              </p:cNvPicPr>
              <p:nvPr/>
            </p:nvPicPr>
            <p:blipFill>
              <a:blip r:embed="rId13"/>
              <a:srcRect/>
              <a:stretch>
                <a:fillRect/>
              </a:stretch>
            </p:blipFill>
            <p:spPr>
              <a:xfrm>
                <a:off x="7151092" y="6688675"/>
                <a:ext cx="584200" cy="584201"/>
              </a:xfrm>
              <a:prstGeom prst="rect">
                <a:avLst/>
              </a:prstGeom>
            </p:spPr>
          </p:pic>
          <p:pic>
            <p:nvPicPr>
              <p:cNvPr id="94029" name="image 4029"/>
              <p:cNvPicPr>
                <a:picLocks noChangeAspect="1"/>
              </p:cNvPicPr>
              <p:nvPr/>
            </p:nvPicPr>
            <p:blipFill>
              <a:blip r:embed="rId14"/>
              <a:srcRect/>
              <a:stretch>
                <a:fillRect/>
              </a:stretch>
            </p:blipFill>
            <p:spPr>
              <a:xfrm>
                <a:off x="7316191" y="6853777"/>
                <a:ext cx="254000" cy="253994"/>
              </a:xfrm>
              <a:prstGeom prst="rect">
                <a:avLst/>
              </a:prstGeom>
            </p:spPr>
          </p:pic>
        </p:grpSp>
      </p:grpSp>
      <p:sp>
        <p:nvSpPr>
          <p:cNvPr id="4030" name="Object 4030"/>
          <p:cNvSpPr txBox="1"/>
          <p:nvPr/>
        </p:nvSpPr>
        <p:spPr>
          <a:xfrm>
            <a:off x="10008592" y="7667174"/>
            <a:ext cx="457200" cy="4165600"/>
          </a:xfrm>
          <a:prstGeom prst="rect">
            <a:avLst/>
          </a:prstGeom>
        </p:spPr>
        <p:txBody>
          <a:bodyPr vert="eaVert" wrap="square" lIns="0" tIns="0" rIns="0" bIns="0" rtlCol="0" anchor="t" anchorCtr="0">
            <a:noAutofit/>
          </a:bodyPr>
          <a:lstStyle/>
          <a:p>
            <a:pPr algn="l">
              <a:lnSpc>
                <a:spcPct val="110000"/>
              </a:lnSpc>
            </a:pPr>
            <a:r>
              <a:rPr lang="zh-CN" sz="3000" b="0" i="0" dirty="0" smtClean="0">
                <a:solidFill>
                  <a:srgbClr val="666666"/>
                </a:solidFill>
                <a:latin typeface="微软雅黑" panose="020B0503020204020204" pitchFamily="34" charset="-122"/>
                <a:ea typeface="微软雅黑" panose="020B0503020204020204" pitchFamily="34" charset="-122"/>
              </a:rPr>
              <a:t>成立东航工程技术公司</a:t>
            </a:r>
            <a:endParaRPr lang="zh-CN" altLang="en-US" dirty="0">
              <a:latin typeface="微软雅黑" panose="020B0503020204020204" pitchFamily="34" charset="-122"/>
              <a:ea typeface="微软雅黑" panose="020B0503020204020204" pitchFamily="34" charset="-122"/>
            </a:endParaRPr>
          </a:p>
        </p:txBody>
      </p:sp>
      <p:sp>
        <p:nvSpPr>
          <p:cNvPr id="4031" name="Object 4031"/>
          <p:cNvSpPr txBox="1"/>
          <p:nvPr/>
        </p:nvSpPr>
        <p:spPr>
          <a:xfrm>
            <a:off x="8840192" y="5726568"/>
            <a:ext cx="2806700" cy="724365"/>
          </a:xfrm>
          <a:prstGeom prst="rect">
            <a:avLst/>
          </a:prstGeom>
        </p:spPr>
        <p:txBody>
          <a:bodyPr vert="horz" wrap="square" lIns="0" tIns="0" rIns="0" bIns="0" rtlCol="0" anchor="t" anchorCtr="0">
            <a:spAutoFit/>
          </a:bodyPr>
          <a:lstStyle/>
          <a:p>
            <a:pPr algn="ctr">
              <a:lnSpc>
                <a:spcPct val="110000"/>
              </a:lnSpc>
            </a:pPr>
            <a:r>
              <a:rPr lang="zh-CN" sz="4600" b="1" i="0" dirty="0" smtClean="0">
                <a:solidFill>
                  <a:srgbClr val="333333"/>
                </a:solidFill>
                <a:latin typeface="微软雅黑" panose="020B0503020204020204" pitchFamily="34" charset="-122"/>
                <a:ea typeface="微软雅黑" panose="020B0503020204020204" pitchFamily="34" charset="-122"/>
              </a:rPr>
              <a:t>2006年</a:t>
            </a:r>
            <a:endParaRPr lang="zh-CN" altLang="en-US" b="1" dirty="0">
              <a:latin typeface="微软雅黑" panose="020B0503020204020204" pitchFamily="34" charset="-122"/>
              <a:ea typeface="微软雅黑" panose="020B0503020204020204" pitchFamily="34" charset="-122"/>
            </a:endParaRPr>
          </a:p>
        </p:txBody>
      </p:sp>
      <p:grpSp>
        <p:nvGrpSpPr>
          <p:cNvPr id="4032" name="组合 4032"/>
          <p:cNvGrpSpPr/>
          <p:nvPr/>
        </p:nvGrpSpPr>
        <p:grpSpPr>
          <a:xfrm>
            <a:off x="9945092" y="6688675"/>
            <a:ext cx="584200" cy="584201"/>
            <a:chOff x="9945092" y="6688675"/>
            <a:chExt cx="584200" cy="584201"/>
          </a:xfrm>
        </p:grpSpPr>
        <p:pic>
          <p:nvPicPr>
            <p:cNvPr id="94033" name="image 4033"/>
            <p:cNvPicPr>
              <a:picLocks noChangeAspect="1"/>
            </p:cNvPicPr>
            <p:nvPr/>
          </p:nvPicPr>
          <p:blipFill>
            <a:blip r:embed="rId11"/>
            <a:srcRect/>
            <a:stretch>
              <a:fillRect/>
            </a:stretch>
          </p:blipFill>
          <p:spPr>
            <a:xfrm>
              <a:off x="9945092" y="6688675"/>
              <a:ext cx="584200" cy="584201"/>
            </a:xfrm>
            <a:prstGeom prst="rect">
              <a:avLst/>
            </a:prstGeom>
          </p:spPr>
        </p:pic>
        <p:pic>
          <p:nvPicPr>
            <p:cNvPr id="94034" name="image 4034"/>
            <p:cNvPicPr>
              <a:picLocks noChangeAspect="1"/>
            </p:cNvPicPr>
            <p:nvPr/>
          </p:nvPicPr>
          <p:blipFill>
            <a:blip r:embed="rId12"/>
            <a:srcRect/>
            <a:stretch>
              <a:fillRect/>
            </a:stretch>
          </p:blipFill>
          <p:spPr>
            <a:xfrm>
              <a:off x="10110191" y="6853777"/>
              <a:ext cx="253998" cy="253994"/>
            </a:xfrm>
            <a:prstGeom prst="rect">
              <a:avLst/>
            </a:prstGeom>
          </p:spPr>
        </p:pic>
      </p:grpSp>
      <p:grpSp>
        <p:nvGrpSpPr>
          <p:cNvPr id="4035" name="组合 4035"/>
          <p:cNvGrpSpPr/>
          <p:nvPr/>
        </p:nvGrpSpPr>
        <p:grpSpPr>
          <a:xfrm>
            <a:off x="11634192" y="5726568"/>
            <a:ext cx="2806700" cy="6102634"/>
            <a:chOff x="11634192" y="5726568"/>
            <a:chExt cx="2806700" cy="6102634"/>
          </a:xfrm>
        </p:grpSpPr>
        <p:sp>
          <p:nvSpPr>
            <p:cNvPr id="4036" name="Object 4036"/>
            <p:cNvSpPr txBox="1"/>
            <p:nvPr/>
          </p:nvSpPr>
          <p:spPr>
            <a:xfrm>
              <a:off x="12802592" y="7663602"/>
              <a:ext cx="457200" cy="4165600"/>
            </a:xfrm>
            <a:prstGeom prst="rect">
              <a:avLst/>
            </a:prstGeom>
          </p:spPr>
          <p:txBody>
            <a:bodyPr vert="eaVert" wrap="square" lIns="0" tIns="0" rIns="0" bIns="0" rtlCol="0" anchor="t" anchorCtr="0">
              <a:noAutofit/>
            </a:bodyPr>
            <a:lstStyle/>
            <a:p>
              <a:pPr algn="l">
                <a:lnSpc>
                  <a:spcPct val="110000"/>
                </a:lnSpc>
              </a:pPr>
              <a:r>
                <a:rPr lang="zh-CN" sz="3000" b="0" i="0" dirty="0" smtClean="0">
                  <a:solidFill>
                    <a:srgbClr val="666666"/>
                  </a:solidFill>
                  <a:latin typeface="微软雅黑" panose="020B0503020204020204" pitchFamily="34" charset="-122"/>
                  <a:ea typeface="微软雅黑" panose="020B0503020204020204" pitchFamily="34" charset="-122"/>
                </a:rPr>
                <a:t>东航上航整合</a:t>
              </a:r>
              <a:endParaRPr lang="zh-CN" altLang="en-US" dirty="0">
                <a:latin typeface="微软雅黑" panose="020B0503020204020204" pitchFamily="34" charset="-122"/>
                <a:ea typeface="微软雅黑" panose="020B0503020204020204" pitchFamily="34" charset="-122"/>
              </a:endParaRPr>
            </a:p>
          </p:txBody>
        </p:sp>
        <p:sp>
          <p:nvSpPr>
            <p:cNvPr id="4037" name="Object 4037"/>
            <p:cNvSpPr txBox="1"/>
            <p:nvPr/>
          </p:nvSpPr>
          <p:spPr>
            <a:xfrm>
              <a:off x="11634192" y="5726568"/>
              <a:ext cx="2806700" cy="724365"/>
            </a:xfrm>
            <a:prstGeom prst="rect">
              <a:avLst/>
            </a:prstGeom>
          </p:spPr>
          <p:txBody>
            <a:bodyPr vert="horz" wrap="square" lIns="0" tIns="0" rIns="0" bIns="0" rtlCol="0" anchor="t" anchorCtr="0">
              <a:spAutoFit/>
            </a:bodyPr>
            <a:lstStyle/>
            <a:p>
              <a:pPr algn="ctr">
                <a:lnSpc>
                  <a:spcPct val="110000"/>
                </a:lnSpc>
              </a:pPr>
              <a:r>
                <a:rPr lang="zh-CN" sz="4600" b="1" i="0" dirty="0" smtClean="0">
                  <a:solidFill>
                    <a:srgbClr val="333333"/>
                  </a:solidFill>
                  <a:latin typeface="微软雅黑" panose="020B0503020204020204" pitchFamily="34" charset="-122"/>
                  <a:ea typeface="微软雅黑" panose="020B0503020204020204" pitchFamily="34" charset="-122"/>
                </a:rPr>
                <a:t>2010年</a:t>
              </a:r>
              <a:endParaRPr lang="zh-CN" altLang="en-US" b="1" dirty="0">
                <a:latin typeface="微软雅黑" panose="020B0503020204020204" pitchFamily="34" charset="-122"/>
                <a:ea typeface="微软雅黑" panose="020B0503020204020204" pitchFamily="34" charset="-122"/>
              </a:endParaRPr>
            </a:p>
          </p:txBody>
        </p:sp>
        <p:grpSp>
          <p:nvGrpSpPr>
            <p:cNvPr id="4038" name="组合 4038"/>
            <p:cNvGrpSpPr/>
            <p:nvPr/>
          </p:nvGrpSpPr>
          <p:grpSpPr>
            <a:xfrm>
              <a:off x="12739092" y="6688675"/>
              <a:ext cx="584200" cy="584201"/>
              <a:chOff x="12739092" y="6688675"/>
              <a:chExt cx="584200" cy="584201"/>
            </a:xfrm>
          </p:grpSpPr>
          <p:pic>
            <p:nvPicPr>
              <p:cNvPr id="94039" name="image 4039"/>
              <p:cNvPicPr>
                <a:picLocks noChangeAspect="1"/>
              </p:cNvPicPr>
              <p:nvPr/>
            </p:nvPicPr>
            <p:blipFill>
              <a:blip r:embed="rId13"/>
              <a:srcRect/>
              <a:stretch>
                <a:fillRect/>
              </a:stretch>
            </p:blipFill>
            <p:spPr>
              <a:xfrm>
                <a:off x="12739092" y="6688675"/>
                <a:ext cx="584200" cy="584201"/>
              </a:xfrm>
              <a:prstGeom prst="rect">
                <a:avLst/>
              </a:prstGeom>
            </p:spPr>
          </p:pic>
          <p:pic>
            <p:nvPicPr>
              <p:cNvPr id="94040" name="image 4040"/>
              <p:cNvPicPr>
                <a:picLocks noChangeAspect="1"/>
              </p:cNvPicPr>
              <p:nvPr/>
            </p:nvPicPr>
            <p:blipFill>
              <a:blip r:embed="rId14"/>
              <a:srcRect/>
              <a:stretch>
                <a:fillRect/>
              </a:stretch>
            </p:blipFill>
            <p:spPr>
              <a:xfrm>
                <a:off x="12904189" y="6853777"/>
                <a:ext cx="254000" cy="253994"/>
              </a:xfrm>
              <a:prstGeom prst="rect">
                <a:avLst/>
              </a:prstGeom>
            </p:spPr>
          </p:pic>
        </p:grpSp>
      </p:grpSp>
      <p:grpSp>
        <p:nvGrpSpPr>
          <p:cNvPr id="4041" name="组合 4041"/>
          <p:cNvGrpSpPr/>
          <p:nvPr/>
        </p:nvGrpSpPr>
        <p:grpSpPr>
          <a:xfrm>
            <a:off x="14428192" y="5726568"/>
            <a:ext cx="2806700" cy="6172875"/>
            <a:chOff x="14428192" y="5726568"/>
            <a:chExt cx="2806700" cy="6172875"/>
          </a:xfrm>
        </p:grpSpPr>
        <p:sp>
          <p:nvSpPr>
            <p:cNvPr id="4042" name="Object 4042"/>
            <p:cNvSpPr txBox="1"/>
            <p:nvPr/>
          </p:nvSpPr>
          <p:spPr>
            <a:xfrm>
              <a:off x="15539442" y="7670343"/>
              <a:ext cx="596900" cy="4229100"/>
            </a:xfrm>
            <a:prstGeom prst="rect">
              <a:avLst/>
            </a:prstGeom>
          </p:spPr>
          <p:txBody>
            <a:bodyPr vert="eaVert" wrap="square" lIns="0" tIns="0" rIns="0" bIns="0" rtlCol="0" anchor="t" anchorCtr="0">
              <a:noAutofit/>
            </a:bodyPr>
            <a:lstStyle/>
            <a:p>
              <a:pPr algn="l">
                <a:lnSpc>
                  <a:spcPct val="126000"/>
                </a:lnSpc>
              </a:pPr>
              <a:r>
                <a:rPr lang="zh-CN" sz="3000" b="0" i="0" dirty="0" smtClean="0">
                  <a:solidFill>
                    <a:srgbClr val="666666"/>
                  </a:solidFill>
                  <a:latin typeface="微软雅黑" panose="020B0503020204020204" pitchFamily="34" charset="-122"/>
                  <a:ea typeface="微软雅黑" panose="020B0503020204020204" pitchFamily="34" charset="-122"/>
                </a:rPr>
                <a:t>技术公司挂牌成立</a:t>
              </a:r>
              <a:endParaRPr lang="zh-CN" altLang="en-US" dirty="0">
                <a:latin typeface="微软雅黑" panose="020B0503020204020204" pitchFamily="34" charset="-122"/>
                <a:ea typeface="微软雅黑" panose="020B0503020204020204" pitchFamily="34" charset="-122"/>
              </a:endParaRPr>
            </a:p>
          </p:txBody>
        </p:sp>
        <p:sp>
          <p:nvSpPr>
            <p:cNvPr id="4043" name="Object 4043"/>
            <p:cNvSpPr txBox="1"/>
            <p:nvPr/>
          </p:nvSpPr>
          <p:spPr>
            <a:xfrm>
              <a:off x="14428192" y="5726568"/>
              <a:ext cx="2806700" cy="724365"/>
            </a:xfrm>
            <a:prstGeom prst="rect">
              <a:avLst/>
            </a:prstGeom>
          </p:spPr>
          <p:txBody>
            <a:bodyPr vert="horz" wrap="square" lIns="0" tIns="0" rIns="0" bIns="0" rtlCol="0" anchor="t" anchorCtr="0">
              <a:spAutoFit/>
            </a:bodyPr>
            <a:lstStyle/>
            <a:p>
              <a:pPr algn="ctr">
                <a:lnSpc>
                  <a:spcPct val="110000"/>
                </a:lnSpc>
              </a:pPr>
              <a:r>
                <a:rPr lang="zh-CN" sz="4600" b="1" i="0" dirty="0" smtClean="0">
                  <a:solidFill>
                    <a:srgbClr val="333333"/>
                  </a:solidFill>
                  <a:latin typeface="微软雅黑" panose="020B0503020204020204" pitchFamily="34" charset="-122"/>
                  <a:ea typeface="微软雅黑" panose="020B0503020204020204" pitchFamily="34" charset="-122"/>
                </a:rPr>
                <a:t>2014年</a:t>
              </a:r>
              <a:endParaRPr lang="zh-CN" altLang="en-US" b="1" dirty="0">
                <a:latin typeface="微软雅黑" panose="020B0503020204020204" pitchFamily="34" charset="-122"/>
                <a:ea typeface="微软雅黑" panose="020B0503020204020204" pitchFamily="34" charset="-122"/>
              </a:endParaRPr>
            </a:p>
          </p:txBody>
        </p:sp>
        <p:grpSp>
          <p:nvGrpSpPr>
            <p:cNvPr id="4044" name="组合 4044"/>
            <p:cNvGrpSpPr/>
            <p:nvPr/>
          </p:nvGrpSpPr>
          <p:grpSpPr>
            <a:xfrm>
              <a:off x="15533092" y="6688675"/>
              <a:ext cx="584200" cy="584201"/>
              <a:chOff x="15533092" y="6688675"/>
              <a:chExt cx="584200" cy="584201"/>
            </a:xfrm>
          </p:grpSpPr>
          <p:pic>
            <p:nvPicPr>
              <p:cNvPr id="94045" name="image 4045"/>
              <p:cNvPicPr>
                <a:picLocks noChangeAspect="1"/>
              </p:cNvPicPr>
              <p:nvPr/>
            </p:nvPicPr>
            <p:blipFill>
              <a:blip r:embed="rId11"/>
              <a:srcRect/>
              <a:stretch>
                <a:fillRect/>
              </a:stretch>
            </p:blipFill>
            <p:spPr>
              <a:xfrm>
                <a:off x="15533092" y="6688675"/>
                <a:ext cx="584200" cy="584201"/>
              </a:xfrm>
              <a:prstGeom prst="rect">
                <a:avLst/>
              </a:prstGeom>
            </p:spPr>
          </p:pic>
          <p:pic>
            <p:nvPicPr>
              <p:cNvPr id="94046" name="image 4046"/>
              <p:cNvPicPr>
                <a:picLocks noChangeAspect="1"/>
              </p:cNvPicPr>
              <p:nvPr/>
            </p:nvPicPr>
            <p:blipFill>
              <a:blip r:embed="rId15"/>
              <a:srcRect/>
              <a:stretch>
                <a:fillRect/>
              </a:stretch>
            </p:blipFill>
            <p:spPr>
              <a:xfrm>
                <a:off x="15698191" y="6853777"/>
                <a:ext cx="254003" cy="253994"/>
              </a:xfrm>
              <a:prstGeom prst="rect">
                <a:avLst/>
              </a:prstGeom>
            </p:spPr>
          </p:pic>
        </p:grpSp>
      </p:grpSp>
      <p:grpSp>
        <p:nvGrpSpPr>
          <p:cNvPr id="4047" name="组合 4047"/>
          <p:cNvGrpSpPr/>
          <p:nvPr/>
        </p:nvGrpSpPr>
        <p:grpSpPr>
          <a:xfrm>
            <a:off x="17222192" y="5726568"/>
            <a:ext cx="2806700" cy="6102634"/>
            <a:chOff x="17222192" y="5726568"/>
            <a:chExt cx="2806700" cy="6102634"/>
          </a:xfrm>
        </p:grpSpPr>
        <p:sp>
          <p:nvSpPr>
            <p:cNvPr id="4048" name="Object 4048"/>
            <p:cNvSpPr txBox="1"/>
            <p:nvPr/>
          </p:nvSpPr>
          <p:spPr>
            <a:xfrm>
              <a:off x="17933392" y="7663602"/>
              <a:ext cx="914400" cy="4165600"/>
            </a:xfrm>
            <a:prstGeom prst="rect">
              <a:avLst/>
            </a:prstGeom>
          </p:spPr>
          <p:txBody>
            <a:bodyPr vert="eaVert" wrap="square" lIns="0" tIns="0" rIns="0" bIns="0" rtlCol="0" anchor="t" anchorCtr="0">
              <a:noAutofit/>
            </a:bodyPr>
            <a:lstStyle/>
            <a:p>
              <a:pPr algn="l">
                <a:lnSpc>
                  <a:spcPct val="110000"/>
                </a:lnSpc>
              </a:pPr>
              <a:r>
                <a:rPr lang="zh-CN" sz="3000" b="0" i="0" dirty="0" smtClean="0">
                  <a:solidFill>
                    <a:srgbClr val="666666"/>
                  </a:solidFill>
                  <a:latin typeface="微软雅黑" panose="020B0503020204020204" pitchFamily="34" charset="-122"/>
                  <a:ea typeface="微软雅黑" panose="020B0503020204020204" pitchFamily="34" charset="-122"/>
                </a:rPr>
                <a:t>整合武汉、中联航南苑机务部</a:t>
              </a:r>
              <a:endParaRPr lang="zh-CN" altLang="en-US" dirty="0">
                <a:latin typeface="微软雅黑" panose="020B0503020204020204" pitchFamily="34" charset="-122"/>
                <a:ea typeface="微软雅黑" panose="020B0503020204020204" pitchFamily="34" charset="-122"/>
              </a:endParaRPr>
            </a:p>
          </p:txBody>
        </p:sp>
        <p:sp>
          <p:nvSpPr>
            <p:cNvPr id="4049" name="Object 4049"/>
            <p:cNvSpPr txBox="1"/>
            <p:nvPr/>
          </p:nvSpPr>
          <p:spPr>
            <a:xfrm>
              <a:off x="17222192" y="5726568"/>
              <a:ext cx="2806700" cy="724365"/>
            </a:xfrm>
            <a:prstGeom prst="rect">
              <a:avLst/>
            </a:prstGeom>
          </p:spPr>
          <p:txBody>
            <a:bodyPr vert="horz" wrap="square" lIns="0" tIns="0" rIns="0" bIns="0" rtlCol="0" anchor="t" anchorCtr="0">
              <a:spAutoFit/>
            </a:bodyPr>
            <a:lstStyle/>
            <a:p>
              <a:pPr algn="ctr">
                <a:lnSpc>
                  <a:spcPct val="110000"/>
                </a:lnSpc>
              </a:pPr>
              <a:r>
                <a:rPr lang="zh-CN" sz="4600" b="1" i="0" dirty="0" smtClean="0">
                  <a:solidFill>
                    <a:srgbClr val="333333"/>
                  </a:solidFill>
                  <a:latin typeface="微软雅黑" panose="020B0503020204020204" pitchFamily="34" charset="-122"/>
                  <a:ea typeface="微软雅黑" panose="020B0503020204020204" pitchFamily="34" charset="-122"/>
                </a:rPr>
                <a:t>2016年</a:t>
              </a:r>
              <a:endParaRPr lang="zh-CN" altLang="en-US" b="1" dirty="0">
                <a:latin typeface="微软雅黑" panose="020B0503020204020204" pitchFamily="34" charset="-122"/>
                <a:ea typeface="微软雅黑" panose="020B0503020204020204" pitchFamily="34" charset="-122"/>
              </a:endParaRPr>
            </a:p>
          </p:txBody>
        </p:sp>
        <p:grpSp>
          <p:nvGrpSpPr>
            <p:cNvPr id="4050" name="组合 4050"/>
            <p:cNvGrpSpPr/>
            <p:nvPr/>
          </p:nvGrpSpPr>
          <p:grpSpPr>
            <a:xfrm>
              <a:off x="18327092" y="6688675"/>
              <a:ext cx="584200" cy="584201"/>
              <a:chOff x="18327092" y="6688675"/>
              <a:chExt cx="584200" cy="584201"/>
            </a:xfrm>
          </p:grpSpPr>
          <p:pic>
            <p:nvPicPr>
              <p:cNvPr id="94051" name="image 4051"/>
              <p:cNvPicPr>
                <a:picLocks noChangeAspect="1"/>
              </p:cNvPicPr>
              <p:nvPr/>
            </p:nvPicPr>
            <p:blipFill>
              <a:blip r:embed="rId13"/>
              <a:srcRect/>
              <a:stretch>
                <a:fillRect/>
              </a:stretch>
            </p:blipFill>
            <p:spPr>
              <a:xfrm>
                <a:off x="18327092" y="6688675"/>
                <a:ext cx="584200" cy="584201"/>
              </a:xfrm>
              <a:prstGeom prst="rect">
                <a:avLst/>
              </a:prstGeom>
            </p:spPr>
          </p:pic>
          <p:pic>
            <p:nvPicPr>
              <p:cNvPr id="94052" name="image 4052"/>
              <p:cNvPicPr>
                <a:picLocks noChangeAspect="1"/>
              </p:cNvPicPr>
              <p:nvPr/>
            </p:nvPicPr>
            <p:blipFill>
              <a:blip r:embed="rId14"/>
              <a:srcRect/>
              <a:stretch>
                <a:fillRect/>
              </a:stretch>
            </p:blipFill>
            <p:spPr>
              <a:xfrm>
                <a:off x="18492189" y="6853777"/>
                <a:ext cx="254000" cy="253994"/>
              </a:xfrm>
              <a:prstGeom prst="rect">
                <a:avLst/>
              </a:prstGeom>
            </p:spPr>
          </p:pic>
        </p:grpSp>
      </p:grpSp>
      <p:grpSp>
        <p:nvGrpSpPr>
          <p:cNvPr id="4053" name="组合 4053"/>
          <p:cNvGrpSpPr/>
          <p:nvPr/>
        </p:nvGrpSpPr>
        <p:grpSpPr>
          <a:xfrm>
            <a:off x="20016192" y="5726568"/>
            <a:ext cx="2806700" cy="6172875"/>
            <a:chOff x="20016192" y="5726568"/>
            <a:chExt cx="2806700" cy="6172875"/>
          </a:xfrm>
        </p:grpSpPr>
        <p:sp>
          <p:nvSpPr>
            <p:cNvPr id="4054" name="Object 4054"/>
            <p:cNvSpPr txBox="1"/>
            <p:nvPr/>
          </p:nvSpPr>
          <p:spPr>
            <a:xfrm>
              <a:off x="21127442" y="7670343"/>
              <a:ext cx="596900" cy="4229100"/>
            </a:xfrm>
            <a:prstGeom prst="rect">
              <a:avLst/>
            </a:prstGeom>
          </p:spPr>
          <p:txBody>
            <a:bodyPr vert="eaVert" wrap="square" lIns="0" tIns="0" rIns="0" bIns="0" rtlCol="0" anchor="t" anchorCtr="0">
              <a:noAutofit/>
            </a:bodyPr>
            <a:lstStyle/>
            <a:p>
              <a:pPr algn="l">
                <a:lnSpc>
                  <a:spcPct val="126000"/>
                </a:lnSpc>
              </a:pPr>
              <a:r>
                <a:rPr lang="zh-CN" sz="3000" b="0" i="0" dirty="0" smtClean="0">
                  <a:solidFill>
                    <a:srgbClr val="666666"/>
                  </a:solidFill>
                  <a:latin typeface="微软雅黑" panose="020B0503020204020204" pitchFamily="34" charset="-122"/>
                  <a:ea typeface="微软雅黑" panose="020B0503020204020204" pitchFamily="34" charset="-122"/>
                </a:rPr>
                <a:t>整合江苏机务系统</a:t>
              </a:r>
              <a:endParaRPr lang="zh-CN" altLang="en-US" dirty="0">
                <a:latin typeface="微软雅黑" panose="020B0503020204020204" pitchFamily="34" charset="-122"/>
                <a:ea typeface="微软雅黑" panose="020B0503020204020204" pitchFamily="34" charset="-122"/>
              </a:endParaRPr>
            </a:p>
          </p:txBody>
        </p:sp>
        <p:sp>
          <p:nvSpPr>
            <p:cNvPr id="4055" name="Object 4055"/>
            <p:cNvSpPr txBox="1"/>
            <p:nvPr/>
          </p:nvSpPr>
          <p:spPr>
            <a:xfrm>
              <a:off x="20016192" y="5726568"/>
              <a:ext cx="2806700" cy="724365"/>
            </a:xfrm>
            <a:prstGeom prst="rect">
              <a:avLst/>
            </a:prstGeom>
          </p:spPr>
          <p:txBody>
            <a:bodyPr vert="horz" wrap="square" lIns="0" tIns="0" rIns="0" bIns="0" rtlCol="0" anchor="t" anchorCtr="0">
              <a:spAutoFit/>
            </a:bodyPr>
            <a:lstStyle/>
            <a:p>
              <a:pPr algn="ctr">
                <a:lnSpc>
                  <a:spcPct val="110000"/>
                </a:lnSpc>
              </a:pPr>
              <a:r>
                <a:rPr lang="zh-CN" sz="4600" b="1" i="0" dirty="0" smtClean="0">
                  <a:solidFill>
                    <a:srgbClr val="333333"/>
                  </a:solidFill>
                  <a:latin typeface="微软雅黑" panose="020B0503020204020204" pitchFamily="34" charset="-122"/>
                  <a:ea typeface="微软雅黑" panose="020B0503020204020204" pitchFamily="34" charset="-122"/>
                </a:rPr>
                <a:t>2022年</a:t>
              </a:r>
              <a:endParaRPr lang="zh-CN" altLang="en-US" b="1" dirty="0">
                <a:latin typeface="微软雅黑" panose="020B0503020204020204" pitchFamily="34" charset="-122"/>
                <a:ea typeface="微软雅黑" panose="020B0503020204020204" pitchFamily="34" charset="-122"/>
              </a:endParaRPr>
            </a:p>
          </p:txBody>
        </p:sp>
        <p:grpSp>
          <p:nvGrpSpPr>
            <p:cNvPr id="4056" name="组合 4056"/>
            <p:cNvGrpSpPr/>
            <p:nvPr/>
          </p:nvGrpSpPr>
          <p:grpSpPr>
            <a:xfrm>
              <a:off x="21121092" y="6688675"/>
              <a:ext cx="584200" cy="584201"/>
              <a:chOff x="21121092" y="6688675"/>
              <a:chExt cx="584200" cy="584201"/>
            </a:xfrm>
          </p:grpSpPr>
          <p:pic>
            <p:nvPicPr>
              <p:cNvPr id="94057" name="image 4057"/>
              <p:cNvPicPr>
                <a:picLocks noChangeAspect="1"/>
              </p:cNvPicPr>
              <p:nvPr/>
            </p:nvPicPr>
            <p:blipFill>
              <a:blip r:embed="rId11"/>
              <a:srcRect/>
              <a:stretch>
                <a:fillRect/>
              </a:stretch>
            </p:blipFill>
            <p:spPr>
              <a:xfrm>
                <a:off x="21121092" y="6688675"/>
                <a:ext cx="584200" cy="584201"/>
              </a:xfrm>
              <a:prstGeom prst="rect">
                <a:avLst/>
              </a:prstGeom>
            </p:spPr>
          </p:pic>
          <p:pic>
            <p:nvPicPr>
              <p:cNvPr id="94058" name="image 4058"/>
              <p:cNvPicPr>
                <a:picLocks noChangeAspect="1"/>
              </p:cNvPicPr>
              <p:nvPr/>
            </p:nvPicPr>
            <p:blipFill>
              <a:blip r:embed="rId15"/>
              <a:srcRect/>
              <a:stretch>
                <a:fillRect/>
              </a:stretch>
            </p:blipFill>
            <p:spPr>
              <a:xfrm>
                <a:off x="21286191" y="6853777"/>
                <a:ext cx="254003" cy="253994"/>
              </a:xfrm>
              <a:prstGeom prst="rect">
                <a:avLst/>
              </a:prstGeom>
            </p:spPr>
          </p:pic>
        </p:grpSp>
      </p:grpSp>
      <p:pic>
        <p:nvPicPr>
          <p:cNvPr id="94059" name="image 4059"/>
          <p:cNvPicPr>
            <a:picLocks noChangeAspect="1"/>
          </p:cNvPicPr>
          <p:nvPr/>
        </p:nvPicPr>
        <p:blipFill>
          <a:blip r:embed="rId16"/>
          <a:srcRect/>
          <a:stretch>
            <a:fillRect/>
          </a:stretch>
        </p:blipFill>
        <p:spPr>
          <a:xfrm>
            <a:off x="318329" y="337074"/>
            <a:ext cx="5565504" cy="815803"/>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 name="组合 501"/>
          <p:cNvGrpSpPr/>
          <p:nvPr/>
        </p:nvGrpSpPr>
        <p:grpSpPr>
          <a:xfrm>
            <a:off x="1270000" y="1142996"/>
            <a:ext cx="381001" cy="11430006"/>
            <a:chOff x="1270000" y="1142996"/>
            <a:chExt cx="381001" cy="11430006"/>
          </a:xfrm>
        </p:grpSpPr>
        <p:grpSp>
          <p:nvGrpSpPr>
            <p:cNvPr id="502" name="组合 502"/>
            <p:cNvGrpSpPr/>
            <p:nvPr/>
          </p:nvGrpSpPr>
          <p:grpSpPr>
            <a:xfrm>
              <a:off x="1270000" y="5867400"/>
              <a:ext cx="381000" cy="1854202"/>
              <a:chOff x="1270000" y="5867400"/>
              <a:chExt cx="381000" cy="1854202"/>
            </a:xfrm>
          </p:grpSpPr>
          <p:pic>
            <p:nvPicPr>
              <p:cNvPr id="9503" name="image 503"/>
              <p:cNvPicPr>
                <a:picLocks noChangeAspect="1"/>
              </p:cNvPicPr>
              <p:nvPr/>
            </p:nvPicPr>
            <p:blipFill>
              <a:blip r:embed="rId1"/>
              <a:srcRect/>
              <a:stretch>
                <a:fillRect/>
              </a:stretch>
            </p:blipFill>
            <p:spPr>
              <a:xfrm>
                <a:off x="1270000" y="7352485"/>
                <a:ext cx="346365" cy="369117"/>
              </a:xfrm>
              <a:prstGeom prst="rect">
                <a:avLst/>
              </a:prstGeom>
            </p:spPr>
          </p:pic>
          <p:pic>
            <p:nvPicPr>
              <p:cNvPr id="9504" name="image 504"/>
              <p:cNvPicPr>
                <a:picLocks noChangeAspect="1"/>
              </p:cNvPicPr>
              <p:nvPr/>
            </p:nvPicPr>
            <p:blipFill>
              <a:blip r:embed="rId2"/>
              <a:srcRect/>
              <a:stretch>
                <a:fillRect/>
              </a:stretch>
            </p:blipFill>
            <p:spPr>
              <a:xfrm>
                <a:off x="1270000" y="5867400"/>
                <a:ext cx="355600" cy="406400"/>
              </a:xfrm>
              <a:prstGeom prst="rect">
                <a:avLst/>
              </a:prstGeom>
            </p:spPr>
          </p:pic>
          <p:pic>
            <p:nvPicPr>
              <p:cNvPr id="9505" name="image 5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506" name="组合 506"/>
            <p:cNvGrpSpPr/>
            <p:nvPr/>
          </p:nvGrpSpPr>
          <p:grpSpPr>
            <a:xfrm>
              <a:off x="1270000" y="1142996"/>
              <a:ext cx="381001" cy="4318006"/>
              <a:chOff x="1270000" y="1142996"/>
              <a:chExt cx="381001" cy="4318006"/>
            </a:xfrm>
          </p:grpSpPr>
          <p:pic>
            <p:nvPicPr>
              <p:cNvPr id="9507" name="image 507"/>
              <p:cNvPicPr>
                <a:picLocks noChangeAspect="1"/>
              </p:cNvPicPr>
              <p:nvPr/>
            </p:nvPicPr>
            <p:blipFill>
              <a:blip r:embed="rId4"/>
              <a:srcRect/>
              <a:stretch>
                <a:fillRect/>
              </a:stretch>
            </p:blipFill>
            <p:spPr>
              <a:xfrm>
                <a:off x="1447800" y="1904996"/>
                <a:ext cx="25398" cy="3556005"/>
              </a:xfrm>
              <a:prstGeom prst="rect">
                <a:avLst/>
              </a:prstGeom>
            </p:spPr>
          </p:pic>
          <p:pic>
            <p:nvPicPr>
              <p:cNvPr id="9508" name="image 5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509" name="组合 509"/>
            <p:cNvGrpSpPr/>
            <p:nvPr/>
          </p:nvGrpSpPr>
          <p:grpSpPr>
            <a:xfrm>
              <a:off x="1308099" y="8254998"/>
              <a:ext cx="317498" cy="4318004"/>
              <a:chOff x="1308099" y="8254998"/>
              <a:chExt cx="317498" cy="4318004"/>
            </a:xfrm>
          </p:grpSpPr>
          <p:pic>
            <p:nvPicPr>
              <p:cNvPr id="95010" name="image 5010"/>
              <p:cNvPicPr>
                <a:picLocks noChangeAspect="1"/>
              </p:cNvPicPr>
              <p:nvPr/>
            </p:nvPicPr>
            <p:blipFill>
              <a:blip r:embed="rId6"/>
              <a:srcRect/>
              <a:stretch>
                <a:fillRect/>
              </a:stretch>
            </p:blipFill>
            <p:spPr>
              <a:xfrm>
                <a:off x="1447800" y="8254998"/>
                <a:ext cx="25398" cy="2285999"/>
              </a:xfrm>
              <a:prstGeom prst="rect">
                <a:avLst/>
              </a:prstGeom>
            </p:spPr>
          </p:pic>
          <p:pic>
            <p:nvPicPr>
              <p:cNvPr id="95011" name="image 5011"/>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5012" name="Object 5012"/>
          <p:cNvSpPr txBox="1"/>
          <p:nvPr/>
        </p:nvSpPr>
        <p:spPr>
          <a:xfrm>
            <a:off x="3309342" y="155324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公司简介</a:t>
            </a:r>
            <a:endParaRPr lang="zh-CN" altLang="en-US" b="1" dirty="0">
              <a:latin typeface="微软雅黑" panose="020B0503020204020204" pitchFamily="34" charset="-122"/>
              <a:ea typeface="微软雅黑" panose="020B0503020204020204" pitchFamily="34" charset="-122"/>
            </a:endParaRPr>
          </a:p>
        </p:txBody>
      </p:sp>
      <p:sp>
        <p:nvSpPr>
          <p:cNvPr id="5013" name="Object 5013"/>
          <p:cNvSpPr txBox="1"/>
          <p:nvPr/>
        </p:nvSpPr>
        <p:spPr>
          <a:xfrm>
            <a:off x="3309342" y="3467555"/>
            <a:ext cx="8966200" cy="2009775"/>
          </a:xfrm>
          <a:prstGeom prst="rect">
            <a:avLst/>
          </a:prstGeom>
        </p:spPr>
        <p:txBody>
          <a:bodyPr vert="horz" wrap="square" lIns="0" tIns="0" rIns="0" bIns="0" rtlCol="0" anchor="t" anchorCtr="0">
            <a:spAutoFit/>
          </a:bodyPr>
          <a:lstStyle/>
          <a:p>
            <a:pPr algn="just">
              <a:lnSpc>
                <a:spcPct val="121000"/>
              </a:lnSpc>
            </a:pPr>
            <a:r>
              <a:rPr lang="zh-CN" sz="3600" b="1" i="0" dirty="0" smtClean="0">
                <a:solidFill>
                  <a:srgbClr val="666666"/>
                </a:solidFill>
                <a:latin typeface="微软雅黑" panose="020B0503020204020204" pitchFamily="34" charset="-122"/>
                <a:ea typeface="微软雅黑" panose="020B0503020204020204" pitchFamily="34" charset="-122"/>
              </a:rPr>
              <a:t>东方航空技术有限公司简称</a:t>
            </a:r>
            <a:r>
              <a:rPr lang="en-US" altLang="zh-CN" sz="3600" b="1" i="0" dirty="0" smtClean="0">
                <a:solidFill>
                  <a:srgbClr val="666666"/>
                </a:solidFill>
                <a:latin typeface="微软雅黑" panose="020B0503020204020204" pitchFamily="34" charset="-122"/>
                <a:ea typeface="微软雅黑" panose="020B0503020204020204" pitchFamily="34" charset="-122"/>
              </a:rPr>
              <a:t>“</a:t>
            </a:r>
            <a:r>
              <a:rPr lang="zh-CN" altLang="en-US" sz="3600" b="1" i="0" dirty="0" smtClean="0">
                <a:solidFill>
                  <a:srgbClr val="666666"/>
                </a:solidFill>
                <a:latin typeface="微软雅黑" panose="020B0503020204020204" pitchFamily="34" charset="-122"/>
                <a:ea typeface="微软雅黑" panose="020B0503020204020204" pitchFamily="34" charset="-122"/>
              </a:rPr>
              <a:t>东航技术</a:t>
            </a:r>
            <a:r>
              <a:rPr lang="en-US" altLang="zh-CN" sz="3600" b="1" i="0" dirty="0" smtClean="0">
                <a:solidFill>
                  <a:srgbClr val="666666"/>
                </a:solidFill>
                <a:latin typeface="微软雅黑" panose="020B0503020204020204" pitchFamily="34" charset="-122"/>
                <a:ea typeface="微软雅黑" panose="020B0503020204020204" pitchFamily="34" charset="-122"/>
              </a:rPr>
              <a:t>”</a:t>
            </a:r>
            <a:r>
              <a:rPr lang="zh-CN" altLang="en-US" sz="3600" b="1" i="0" dirty="0" smtClean="0">
                <a:solidFill>
                  <a:srgbClr val="666666"/>
                </a:solidFill>
                <a:latin typeface="微软雅黑" panose="020B0503020204020204" pitchFamily="34" charset="-122"/>
                <a:ea typeface="微软雅黑" panose="020B0503020204020204" pitchFamily="34" charset="-122"/>
              </a:rPr>
              <a:t>，</a:t>
            </a:r>
            <a:r>
              <a:rPr lang="zh-CN" sz="3600" b="1" i="0" dirty="0" smtClean="0">
                <a:solidFill>
                  <a:srgbClr val="666666"/>
                </a:solidFill>
                <a:latin typeface="微软雅黑" panose="020B0503020204020204" pitchFamily="34" charset="-122"/>
                <a:ea typeface="微软雅黑" panose="020B0503020204020204" pitchFamily="34" charset="-122"/>
              </a:rPr>
              <a:t>是中国东方航空股份有限公司控股的全资子公司，</a:t>
            </a:r>
            <a:r>
              <a:rPr lang="zh-CN" sz="3600" b="1" i="0" dirty="0" smtClean="0">
                <a:solidFill>
                  <a:srgbClr val="666666"/>
                </a:solidFill>
                <a:latin typeface="微软雅黑" panose="020B0503020204020204" pitchFamily="34" charset="-122"/>
                <a:ea typeface="微软雅黑" panose="020B0503020204020204" pitchFamily="34" charset="-122"/>
              </a:rPr>
              <a:t>总部位于上海。</a:t>
            </a:r>
            <a:endParaRPr lang="zh-CN" altLang="en-US" b="1" dirty="0">
              <a:latin typeface="微软雅黑" panose="020B0503020204020204" pitchFamily="34" charset="-122"/>
              <a:ea typeface="微软雅黑" panose="020B0503020204020204" pitchFamily="34" charset="-122"/>
            </a:endParaRPr>
          </a:p>
        </p:txBody>
      </p:sp>
      <p:sp>
        <p:nvSpPr>
          <p:cNvPr id="5015" name="Object 5015"/>
          <p:cNvSpPr txBox="1"/>
          <p:nvPr/>
        </p:nvSpPr>
        <p:spPr>
          <a:xfrm>
            <a:off x="3309342" y="5718848"/>
            <a:ext cx="8966200" cy="4690110"/>
          </a:xfrm>
          <a:prstGeom prst="rect">
            <a:avLst/>
          </a:prstGeom>
        </p:spPr>
        <p:txBody>
          <a:bodyPr vert="horz" wrap="square" lIns="0" tIns="0" rIns="0" bIns="0" rtlCol="0" anchor="t" anchorCtr="0">
            <a:spAutoFit/>
          </a:bodyPr>
          <a:lstStyle/>
          <a:p>
            <a:pPr algn="just">
              <a:lnSpc>
                <a:spcPct val="121000"/>
              </a:lnSpc>
            </a:pPr>
            <a:r>
              <a:rPr lang="zh-CN" sz="3600" b="1" i="0" dirty="0" smtClean="0">
                <a:solidFill>
                  <a:srgbClr val="666666"/>
                </a:solidFill>
                <a:latin typeface="微软雅黑" panose="020B0503020204020204" pitchFamily="34" charset="-122"/>
                <a:ea typeface="微软雅黑" panose="020B0503020204020204" pitchFamily="34" charset="-122"/>
              </a:rPr>
              <a:t>作为中国东航旗下重要的</a:t>
            </a:r>
            <a:r>
              <a:rPr lang="en-US" altLang="zh-CN" sz="3600" b="1" i="0" dirty="0" smtClean="0">
                <a:solidFill>
                  <a:srgbClr val="666666"/>
                </a:solidFill>
                <a:latin typeface="微软雅黑" panose="020B0503020204020204" pitchFamily="34" charset="-122"/>
                <a:ea typeface="微软雅黑" panose="020B0503020204020204" pitchFamily="34" charset="-122"/>
              </a:rPr>
              <a:t>MRO</a:t>
            </a:r>
            <a:r>
              <a:rPr lang="zh-CN" altLang="en-US" sz="3600" b="1" i="0" dirty="0" smtClean="0">
                <a:solidFill>
                  <a:srgbClr val="666666"/>
                </a:solidFill>
                <a:latin typeface="微软雅黑" panose="020B0503020204020204" pitchFamily="34" charset="-122"/>
                <a:ea typeface="微软雅黑" panose="020B0503020204020204" pitchFamily="34" charset="-122"/>
              </a:rPr>
              <a:t>产业板块，</a:t>
            </a:r>
            <a:r>
              <a:rPr lang="zh-CN" sz="3600" b="1" i="0" dirty="0" smtClean="0">
                <a:solidFill>
                  <a:srgbClr val="666666"/>
                </a:solidFill>
                <a:latin typeface="微软雅黑" panose="020B0503020204020204" pitchFamily="34" charset="-122"/>
                <a:ea typeface="微软雅黑" panose="020B0503020204020204" pitchFamily="34" charset="-122"/>
              </a:rPr>
              <a:t>东航技术运行管控</a:t>
            </a:r>
            <a:r>
              <a:rPr lang="en-US" altLang="zh-CN"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800</a:t>
            </a:r>
            <a:r>
              <a:rPr lang="zh-CN" altLang="en-US"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余架飞机</a:t>
            </a:r>
            <a:r>
              <a:rPr lang="zh-CN" altLang="en-US" sz="3600" b="1" i="0" dirty="0" smtClean="0">
                <a:solidFill>
                  <a:srgbClr val="666666"/>
                </a:solidFill>
                <a:latin typeface="微软雅黑" panose="020B0503020204020204" pitchFamily="34" charset="-122"/>
                <a:ea typeface="微软雅黑" panose="020B0503020204020204" pitchFamily="34" charset="-122"/>
              </a:rPr>
              <a:t>组成的现代化</a:t>
            </a:r>
            <a:r>
              <a:rPr lang="zh-CN" altLang="en-US" sz="3600" b="1" i="0" dirty="0" smtClean="0">
                <a:solidFill>
                  <a:srgbClr val="666666"/>
                </a:solidFill>
                <a:latin typeface="微软雅黑" panose="020B0503020204020204" pitchFamily="34" charset="-122"/>
                <a:ea typeface="微软雅黑" panose="020B0503020204020204" pitchFamily="34" charset="-122"/>
              </a:rPr>
              <a:t>机队，拥有多个国家和地区的维修许可证，维护保障涵盖中国商飞</a:t>
            </a:r>
            <a:r>
              <a:rPr lang="en-US" altLang="zh-CN" sz="3600" b="1" i="0" dirty="0" smtClean="0">
                <a:solidFill>
                  <a:srgbClr val="666666"/>
                </a:solidFill>
                <a:latin typeface="微软雅黑" panose="020B0503020204020204" pitchFamily="34" charset="-122"/>
                <a:ea typeface="微软雅黑" panose="020B0503020204020204" pitchFamily="34" charset="-122"/>
              </a:rPr>
              <a:t>C919</a:t>
            </a:r>
            <a:r>
              <a:rPr lang="zh-CN" altLang="en-US" sz="3600" b="1" i="0" dirty="0" smtClean="0">
                <a:solidFill>
                  <a:srgbClr val="666666"/>
                </a:solidFill>
                <a:latin typeface="微软雅黑" panose="020B0503020204020204" pitchFamily="34" charset="-122"/>
                <a:ea typeface="微软雅黑" panose="020B0503020204020204" pitchFamily="34" charset="-122"/>
              </a:rPr>
              <a:t>、</a:t>
            </a:r>
            <a:r>
              <a:rPr lang="en-US" altLang="zh-CN" sz="3600" b="1" i="0" dirty="0" smtClean="0">
                <a:solidFill>
                  <a:srgbClr val="666666"/>
                </a:solidFill>
                <a:latin typeface="微软雅黑" panose="020B0503020204020204" pitchFamily="34" charset="-122"/>
                <a:ea typeface="微软雅黑" panose="020B0503020204020204" pitchFamily="34" charset="-122"/>
              </a:rPr>
              <a:t>C909</a:t>
            </a:r>
            <a:r>
              <a:rPr lang="zh-CN" altLang="en-US" sz="3600" b="1" i="0" dirty="0" smtClean="0">
                <a:solidFill>
                  <a:srgbClr val="666666"/>
                </a:solidFill>
                <a:latin typeface="微软雅黑" panose="020B0503020204020204" pitchFamily="34" charset="-122"/>
                <a:ea typeface="微软雅黑" panose="020B0503020204020204" pitchFamily="34" charset="-122"/>
              </a:rPr>
              <a:t>，波音</a:t>
            </a:r>
            <a:r>
              <a:rPr lang="en-US" altLang="zh-CN" sz="3600" b="1" i="0" dirty="0" smtClean="0">
                <a:solidFill>
                  <a:srgbClr val="666666"/>
                </a:solidFill>
                <a:latin typeface="微软雅黑" panose="020B0503020204020204" pitchFamily="34" charset="-122"/>
                <a:ea typeface="微软雅黑" panose="020B0503020204020204" pitchFamily="34" charset="-122"/>
              </a:rPr>
              <a:t>B737</a:t>
            </a:r>
            <a:r>
              <a:rPr lang="zh-CN" altLang="en-US" sz="3600" b="1" i="0" dirty="0" smtClean="0">
                <a:solidFill>
                  <a:srgbClr val="666666"/>
                </a:solidFill>
                <a:latin typeface="微软雅黑" panose="020B0503020204020204" pitchFamily="34" charset="-122"/>
                <a:ea typeface="微软雅黑" panose="020B0503020204020204" pitchFamily="34" charset="-122"/>
              </a:rPr>
              <a:t>、</a:t>
            </a:r>
            <a:r>
              <a:rPr lang="en-US" altLang="zh-CN" sz="3600" b="1" i="0" dirty="0" smtClean="0">
                <a:solidFill>
                  <a:srgbClr val="666666"/>
                </a:solidFill>
                <a:latin typeface="微软雅黑" panose="020B0503020204020204" pitchFamily="34" charset="-122"/>
                <a:ea typeface="微软雅黑" panose="020B0503020204020204" pitchFamily="34" charset="-122"/>
              </a:rPr>
              <a:t>B747</a:t>
            </a:r>
            <a:r>
              <a:rPr lang="zh-CN" altLang="en-US" sz="3600" b="1" i="0" dirty="0" smtClean="0">
                <a:solidFill>
                  <a:srgbClr val="666666"/>
                </a:solidFill>
                <a:latin typeface="微软雅黑" panose="020B0503020204020204" pitchFamily="34" charset="-122"/>
                <a:ea typeface="微软雅黑" panose="020B0503020204020204" pitchFamily="34" charset="-122"/>
              </a:rPr>
              <a:t>、</a:t>
            </a:r>
            <a:r>
              <a:rPr lang="en-US" altLang="zh-CN" sz="3600" b="1" i="0" dirty="0" smtClean="0">
                <a:solidFill>
                  <a:srgbClr val="666666"/>
                </a:solidFill>
                <a:latin typeface="微软雅黑" panose="020B0503020204020204" pitchFamily="34" charset="-122"/>
                <a:ea typeface="微软雅黑" panose="020B0503020204020204" pitchFamily="34" charset="-122"/>
              </a:rPr>
              <a:t>B777</a:t>
            </a:r>
            <a:r>
              <a:rPr lang="zh-CN" altLang="en-US" sz="3600" b="1" i="0" dirty="0" smtClean="0">
                <a:solidFill>
                  <a:srgbClr val="666666"/>
                </a:solidFill>
                <a:latin typeface="微软雅黑" panose="020B0503020204020204" pitchFamily="34" charset="-122"/>
                <a:ea typeface="微软雅黑" panose="020B0503020204020204" pitchFamily="34" charset="-122"/>
              </a:rPr>
              <a:t>、</a:t>
            </a:r>
            <a:r>
              <a:rPr lang="en-US" altLang="zh-CN" sz="3600" b="1" i="0" dirty="0" smtClean="0">
                <a:solidFill>
                  <a:srgbClr val="666666"/>
                </a:solidFill>
                <a:latin typeface="微软雅黑" panose="020B0503020204020204" pitchFamily="34" charset="-122"/>
                <a:ea typeface="微软雅黑" panose="020B0503020204020204" pitchFamily="34" charset="-122"/>
              </a:rPr>
              <a:t>B787,</a:t>
            </a:r>
            <a:r>
              <a:rPr lang="zh-CN" altLang="en-US" sz="3600" b="1" i="0" dirty="0" smtClean="0">
                <a:solidFill>
                  <a:srgbClr val="666666"/>
                </a:solidFill>
                <a:latin typeface="微软雅黑" panose="020B0503020204020204" pitchFamily="34" charset="-122"/>
                <a:ea typeface="微软雅黑" panose="020B0503020204020204" pitchFamily="34" charset="-122"/>
              </a:rPr>
              <a:t>空客</a:t>
            </a:r>
            <a:r>
              <a:rPr lang="en-US" altLang="zh-CN" sz="3600" b="1" i="0" dirty="0" smtClean="0">
                <a:solidFill>
                  <a:srgbClr val="666666"/>
                </a:solidFill>
                <a:latin typeface="微软雅黑" panose="020B0503020204020204" pitchFamily="34" charset="-122"/>
                <a:ea typeface="微软雅黑" panose="020B0503020204020204" pitchFamily="34" charset="-122"/>
              </a:rPr>
              <a:t>A320</a:t>
            </a:r>
            <a:r>
              <a:rPr lang="zh-CN" altLang="en-US" sz="3600" b="1" i="0" dirty="0" smtClean="0">
                <a:solidFill>
                  <a:srgbClr val="666666"/>
                </a:solidFill>
                <a:latin typeface="微软雅黑" panose="020B0503020204020204" pitchFamily="34" charset="-122"/>
                <a:ea typeface="微软雅黑" panose="020B0503020204020204" pitchFamily="34" charset="-122"/>
              </a:rPr>
              <a:t>、</a:t>
            </a:r>
            <a:r>
              <a:rPr lang="en-US" altLang="zh-CN" sz="3600" b="1" i="0" dirty="0" smtClean="0">
                <a:solidFill>
                  <a:srgbClr val="666666"/>
                </a:solidFill>
                <a:latin typeface="微软雅黑" panose="020B0503020204020204" pitchFamily="34" charset="-122"/>
                <a:ea typeface="微软雅黑" panose="020B0503020204020204" pitchFamily="34" charset="-122"/>
              </a:rPr>
              <a:t>A330</a:t>
            </a:r>
            <a:r>
              <a:rPr lang="zh-CN" altLang="en-US" sz="3600" b="1" i="0" dirty="0" smtClean="0">
                <a:solidFill>
                  <a:srgbClr val="666666"/>
                </a:solidFill>
                <a:latin typeface="微软雅黑" panose="020B0503020204020204" pitchFamily="34" charset="-122"/>
                <a:ea typeface="微软雅黑" panose="020B0503020204020204" pitchFamily="34" charset="-122"/>
              </a:rPr>
              <a:t>、</a:t>
            </a:r>
            <a:r>
              <a:rPr lang="en-US" altLang="zh-CN" sz="3600" b="1" i="0" dirty="0" smtClean="0">
                <a:solidFill>
                  <a:srgbClr val="666666"/>
                </a:solidFill>
                <a:latin typeface="微软雅黑" panose="020B0503020204020204" pitchFamily="34" charset="-122"/>
                <a:ea typeface="微软雅黑" panose="020B0503020204020204" pitchFamily="34" charset="-122"/>
              </a:rPr>
              <a:t>A350</a:t>
            </a:r>
            <a:r>
              <a:rPr lang="zh-CN" altLang="en-US" sz="3600" b="1" i="0" dirty="0" smtClean="0">
                <a:solidFill>
                  <a:srgbClr val="666666"/>
                </a:solidFill>
                <a:latin typeface="微软雅黑" panose="020B0503020204020204" pitchFamily="34" charset="-122"/>
                <a:ea typeface="微软雅黑" panose="020B0503020204020204" pitchFamily="34" charset="-122"/>
              </a:rPr>
              <a:t>等机型的客货运输飞机，维修能力覆盖飞机全生命周期</a:t>
            </a:r>
            <a:r>
              <a:rPr lang="zh-CN" sz="3600" b="1" i="0" dirty="0" smtClean="0">
                <a:solidFill>
                  <a:srgbClr val="666666"/>
                </a:solidFill>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5017" name="Object 5017"/>
          <p:cNvSpPr txBox="1"/>
          <p:nvPr/>
        </p:nvSpPr>
        <p:spPr>
          <a:xfrm>
            <a:off x="3309342" y="10633331"/>
            <a:ext cx="8966200" cy="2679700"/>
          </a:xfrm>
          <a:prstGeom prst="rect">
            <a:avLst/>
          </a:prstGeom>
        </p:spPr>
        <p:txBody>
          <a:bodyPr vert="horz" wrap="square" lIns="0" tIns="0" rIns="0" bIns="0" rtlCol="0" anchor="t" anchorCtr="0">
            <a:spAutoFit/>
          </a:bodyPr>
          <a:lstStyle/>
          <a:p>
            <a:pPr algn="just">
              <a:lnSpc>
                <a:spcPct val="121000"/>
              </a:lnSpc>
            </a:pPr>
            <a:r>
              <a:rPr lang="zh-CN" sz="3600" b="1" i="0" dirty="0" smtClean="0">
                <a:solidFill>
                  <a:srgbClr val="666666"/>
                </a:solidFill>
                <a:latin typeface="微软雅黑" panose="020B0503020204020204" pitchFamily="34" charset="-122"/>
                <a:ea typeface="微软雅黑" panose="020B0503020204020204" pitchFamily="34" charset="-122"/>
              </a:rPr>
              <a:t>东航技术拥有上海、西北、云南、北京等覆盖全国</a:t>
            </a:r>
            <a:r>
              <a:rPr lang="en-US" altLang="zh-CN"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16</a:t>
            </a:r>
            <a:r>
              <a:rPr lang="zh-CN" altLang="en-US"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个省、市</a:t>
            </a:r>
            <a:r>
              <a:rPr lang="zh-CN" altLang="en-US" sz="3600" b="1" i="0" dirty="0" smtClean="0">
                <a:solidFill>
                  <a:srgbClr val="666666"/>
                </a:solidFill>
                <a:latin typeface="微软雅黑" panose="020B0503020204020204" pitchFamily="34" charset="-122"/>
                <a:ea typeface="微软雅黑" panose="020B0503020204020204" pitchFamily="34" charset="-122"/>
              </a:rPr>
              <a:t>的</a:t>
            </a:r>
            <a:r>
              <a:rPr lang="en-US" altLang="zh-CN"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20</a:t>
            </a:r>
            <a:r>
              <a:rPr lang="zh-CN" altLang="en-US"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家维修单位</a:t>
            </a:r>
            <a:r>
              <a:rPr lang="zh-CN" altLang="en-US" sz="3600" b="1" i="0" dirty="0" smtClean="0">
                <a:solidFill>
                  <a:srgbClr val="666666"/>
                </a:solidFill>
                <a:latin typeface="微软雅黑" panose="020B0503020204020204" pitchFamily="34" charset="-122"/>
                <a:ea typeface="微软雅黑" panose="020B0503020204020204" pitchFamily="34" charset="-122"/>
              </a:rPr>
              <a:t>，设立飞机维修部、工程部、动力装置部等多家事业部，设有遍及全球的</a:t>
            </a:r>
            <a:r>
              <a:rPr lang="en-US" altLang="zh-CN"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300</a:t>
            </a:r>
            <a:r>
              <a:rPr lang="zh-CN" altLang="en-US" sz="3600" b="1" i="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多个维修站点</a:t>
            </a:r>
            <a:r>
              <a:rPr lang="zh-CN" altLang="en-US" sz="3600" b="1" i="0" dirty="0" smtClean="0">
                <a:solidFill>
                  <a:srgbClr val="666666"/>
                </a:solidFill>
                <a:latin typeface="微软雅黑" panose="020B0503020204020204" pitchFamily="34" charset="-122"/>
                <a:ea typeface="微软雅黑" panose="020B0503020204020204" pitchFamily="34" charset="-122"/>
              </a:rPr>
              <a:t>。</a:t>
            </a:r>
            <a:endParaRPr lang="zh-CN" altLang="en-US" sz="3600" b="1" i="0" dirty="0" smtClean="0">
              <a:solidFill>
                <a:srgbClr val="666666"/>
              </a:solidFill>
              <a:latin typeface="微软雅黑" panose="020B0503020204020204" pitchFamily="34" charset="-122"/>
              <a:ea typeface="微软雅黑" panose="020B0503020204020204" pitchFamily="34" charset="-122"/>
            </a:endParaRPr>
          </a:p>
        </p:txBody>
      </p:sp>
      <p:pic>
        <p:nvPicPr>
          <p:cNvPr id="95019" name="image 5019"/>
          <p:cNvPicPr>
            <a:picLocks noChangeAspect="1"/>
          </p:cNvPicPr>
          <p:nvPr/>
        </p:nvPicPr>
        <p:blipFill>
          <a:blip r:embed="rId8"/>
          <a:srcRect/>
          <a:stretch>
            <a:fillRect/>
          </a:stretch>
        </p:blipFill>
        <p:spPr>
          <a:xfrm>
            <a:off x="318329" y="337074"/>
            <a:ext cx="5565504" cy="815803"/>
          </a:xfrm>
          <a:prstGeom prst="rect">
            <a:avLst/>
          </a:prstGeom>
        </p:spPr>
      </p:pic>
      <p:pic>
        <p:nvPicPr>
          <p:cNvPr id="95020" name="image 5020"/>
          <p:cNvPicPr>
            <a:picLocks noChangeAspect="1"/>
          </p:cNvPicPr>
          <p:nvPr/>
        </p:nvPicPr>
        <p:blipFill>
          <a:blip r:embed="rId9"/>
          <a:srcRect/>
          <a:stretch>
            <a:fillRect/>
          </a:stretch>
        </p:blipFill>
        <p:spPr>
          <a:xfrm>
            <a:off x="14465390" y="-25399"/>
            <a:ext cx="7048500" cy="137541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01" name="组合 601"/>
          <p:cNvGrpSpPr/>
          <p:nvPr/>
        </p:nvGrpSpPr>
        <p:grpSpPr>
          <a:xfrm>
            <a:off x="1270000" y="1142996"/>
            <a:ext cx="381001" cy="11430006"/>
            <a:chOff x="1270000" y="1142996"/>
            <a:chExt cx="381001" cy="11430006"/>
          </a:xfrm>
        </p:grpSpPr>
        <p:grpSp>
          <p:nvGrpSpPr>
            <p:cNvPr id="602" name="组合 602"/>
            <p:cNvGrpSpPr/>
            <p:nvPr/>
          </p:nvGrpSpPr>
          <p:grpSpPr>
            <a:xfrm>
              <a:off x="1270000" y="5867400"/>
              <a:ext cx="381000" cy="1854202"/>
              <a:chOff x="1270000" y="5867400"/>
              <a:chExt cx="381000" cy="1854202"/>
            </a:xfrm>
          </p:grpSpPr>
          <p:pic>
            <p:nvPicPr>
              <p:cNvPr id="9603" name="image 603"/>
              <p:cNvPicPr>
                <a:picLocks noChangeAspect="1"/>
              </p:cNvPicPr>
              <p:nvPr/>
            </p:nvPicPr>
            <p:blipFill>
              <a:blip r:embed="rId1"/>
              <a:srcRect/>
              <a:stretch>
                <a:fillRect/>
              </a:stretch>
            </p:blipFill>
            <p:spPr>
              <a:xfrm>
                <a:off x="1270000" y="7352485"/>
                <a:ext cx="346365" cy="369117"/>
              </a:xfrm>
              <a:prstGeom prst="rect">
                <a:avLst/>
              </a:prstGeom>
            </p:spPr>
          </p:pic>
          <p:pic>
            <p:nvPicPr>
              <p:cNvPr id="9604" name="image 604"/>
              <p:cNvPicPr>
                <a:picLocks noChangeAspect="1"/>
              </p:cNvPicPr>
              <p:nvPr/>
            </p:nvPicPr>
            <p:blipFill>
              <a:blip r:embed="rId2"/>
              <a:srcRect/>
              <a:stretch>
                <a:fillRect/>
              </a:stretch>
            </p:blipFill>
            <p:spPr>
              <a:xfrm>
                <a:off x="1270000" y="5867400"/>
                <a:ext cx="355600" cy="406400"/>
              </a:xfrm>
              <a:prstGeom prst="rect">
                <a:avLst/>
              </a:prstGeom>
            </p:spPr>
          </p:pic>
          <p:pic>
            <p:nvPicPr>
              <p:cNvPr id="9605" name="image 6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606" name="组合 606"/>
            <p:cNvGrpSpPr/>
            <p:nvPr/>
          </p:nvGrpSpPr>
          <p:grpSpPr>
            <a:xfrm>
              <a:off x="1270000" y="1142996"/>
              <a:ext cx="381001" cy="4318006"/>
              <a:chOff x="1270000" y="1142996"/>
              <a:chExt cx="381001" cy="4318006"/>
            </a:xfrm>
          </p:grpSpPr>
          <p:pic>
            <p:nvPicPr>
              <p:cNvPr id="9607" name="image 607"/>
              <p:cNvPicPr>
                <a:picLocks noChangeAspect="1"/>
              </p:cNvPicPr>
              <p:nvPr/>
            </p:nvPicPr>
            <p:blipFill>
              <a:blip r:embed="rId4"/>
              <a:srcRect/>
              <a:stretch>
                <a:fillRect/>
              </a:stretch>
            </p:blipFill>
            <p:spPr>
              <a:xfrm>
                <a:off x="1447800" y="1904996"/>
                <a:ext cx="25398" cy="3556005"/>
              </a:xfrm>
              <a:prstGeom prst="rect">
                <a:avLst/>
              </a:prstGeom>
            </p:spPr>
          </p:pic>
          <p:pic>
            <p:nvPicPr>
              <p:cNvPr id="9608" name="image 6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609" name="组合 609"/>
            <p:cNvGrpSpPr/>
            <p:nvPr/>
          </p:nvGrpSpPr>
          <p:grpSpPr>
            <a:xfrm>
              <a:off x="1308099" y="8254998"/>
              <a:ext cx="317498" cy="4318004"/>
              <a:chOff x="1308099" y="8254998"/>
              <a:chExt cx="317498" cy="4318004"/>
            </a:xfrm>
          </p:grpSpPr>
          <p:pic>
            <p:nvPicPr>
              <p:cNvPr id="96010" name="image 6010"/>
              <p:cNvPicPr>
                <a:picLocks noChangeAspect="1"/>
              </p:cNvPicPr>
              <p:nvPr/>
            </p:nvPicPr>
            <p:blipFill>
              <a:blip r:embed="rId6"/>
              <a:srcRect/>
              <a:stretch>
                <a:fillRect/>
              </a:stretch>
            </p:blipFill>
            <p:spPr>
              <a:xfrm>
                <a:off x="1447800" y="8254998"/>
                <a:ext cx="25398" cy="2285999"/>
              </a:xfrm>
              <a:prstGeom prst="rect">
                <a:avLst/>
              </a:prstGeom>
            </p:spPr>
          </p:pic>
          <p:pic>
            <p:nvPicPr>
              <p:cNvPr id="96011" name="image 6011"/>
              <p:cNvPicPr>
                <a:picLocks noChangeAspect="1"/>
              </p:cNvPicPr>
              <p:nvPr/>
            </p:nvPicPr>
            <p:blipFill>
              <a:blip r:embed="rId7"/>
              <a:srcRect/>
              <a:stretch>
                <a:fillRect/>
              </a:stretch>
            </p:blipFill>
            <p:spPr>
              <a:xfrm>
                <a:off x="1308099" y="11201404"/>
                <a:ext cx="317498" cy="1371598"/>
              </a:xfrm>
              <a:prstGeom prst="rect">
                <a:avLst/>
              </a:prstGeom>
            </p:spPr>
          </p:pic>
        </p:grpSp>
      </p:grpSp>
      <p:sp>
        <p:nvSpPr>
          <p:cNvPr id="6012" name="Object 6012"/>
          <p:cNvSpPr txBox="1"/>
          <p:nvPr/>
        </p:nvSpPr>
        <p:spPr>
          <a:xfrm>
            <a:off x="3253779" y="2693741"/>
            <a:ext cx="63500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公司布局</a:t>
            </a:r>
            <a:endParaRPr lang="zh-CN" altLang="en-US" b="1" dirty="0">
              <a:latin typeface="微软雅黑" panose="020B0503020204020204" pitchFamily="34" charset="-122"/>
              <a:ea typeface="微软雅黑" panose="020B0503020204020204" pitchFamily="34" charset="-122"/>
            </a:endParaRPr>
          </a:p>
        </p:txBody>
      </p:sp>
      <p:pic>
        <p:nvPicPr>
          <p:cNvPr id="96013" name="image 6013"/>
          <p:cNvPicPr>
            <a:picLocks noChangeAspect="1"/>
          </p:cNvPicPr>
          <p:nvPr/>
        </p:nvPicPr>
        <p:blipFill>
          <a:blip r:embed="rId8"/>
          <a:srcRect/>
          <a:stretch>
            <a:fillRect/>
          </a:stretch>
        </p:blipFill>
        <p:spPr>
          <a:xfrm>
            <a:off x="2458949" y="5904476"/>
            <a:ext cx="3855372" cy="5269654"/>
          </a:xfrm>
          <a:prstGeom prst="rect">
            <a:avLst/>
          </a:prstGeom>
        </p:spPr>
      </p:pic>
      <p:pic>
        <p:nvPicPr>
          <p:cNvPr id="96014" name="image 6014"/>
          <p:cNvPicPr>
            <a:picLocks noChangeAspect="1"/>
          </p:cNvPicPr>
          <p:nvPr/>
        </p:nvPicPr>
        <p:blipFill>
          <a:blip r:embed="rId9"/>
          <a:srcRect/>
          <a:stretch>
            <a:fillRect/>
          </a:stretch>
        </p:blipFill>
        <p:spPr>
          <a:xfrm>
            <a:off x="6428779" y="4344741"/>
            <a:ext cx="8549531" cy="7320456"/>
          </a:xfrm>
          <a:prstGeom prst="rect">
            <a:avLst/>
          </a:prstGeom>
        </p:spPr>
      </p:pic>
      <p:pic>
        <p:nvPicPr>
          <p:cNvPr id="96015" name="image 6015"/>
          <p:cNvPicPr>
            <a:picLocks noChangeAspect="1"/>
          </p:cNvPicPr>
          <p:nvPr/>
        </p:nvPicPr>
        <p:blipFill>
          <a:blip r:embed="rId10"/>
          <a:srcRect/>
          <a:stretch>
            <a:fillRect/>
          </a:stretch>
        </p:blipFill>
        <p:spPr>
          <a:xfrm>
            <a:off x="15237134" y="5904476"/>
            <a:ext cx="8384432" cy="5269654"/>
          </a:xfrm>
          <a:prstGeom prst="rect">
            <a:avLst/>
          </a:prstGeom>
        </p:spPr>
      </p:pic>
      <p:pic>
        <p:nvPicPr>
          <p:cNvPr id="96016" name="image 6016"/>
          <p:cNvPicPr>
            <a:picLocks noChangeAspect="1"/>
          </p:cNvPicPr>
          <p:nvPr/>
        </p:nvPicPr>
        <p:blipFill>
          <a:blip r:embed="rId11"/>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01" name="组合 701"/>
          <p:cNvGrpSpPr/>
          <p:nvPr/>
        </p:nvGrpSpPr>
        <p:grpSpPr>
          <a:xfrm>
            <a:off x="1270000" y="1142996"/>
            <a:ext cx="381001" cy="11430006"/>
            <a:chOff x="1270000" y="1142996"/>
            <a:chExt cx="381001" cy="11430006"/>
          </a:xfrm>
        </p:grpSpPr>
        <p:grpSp>
          <p:nvGrpSpPr>
            <p:cNvPr id="702" name="组合 702"/>
            <p:cNvGrpSpPr/>
            <p:nvPr/>
          </p:nvGrpSpPr>
          <p:grpSpPr>
            <a:xfrm>
              <a:off x="1270000" y="5867400"/>
              <a:ext cx="381000" cy="1854202"/>
              <a:chOff x="1270000" y="5867400"/>
              <a:chExt cx="381000" cy="1854202"/>
            </a:xfrm>
          </p:grpSpPr>
          <p:pic>
            <p:nvPicPr>
              <p:cNvPr id="9703" name="image 703"/>
              <p:cNvPicPr>
                <a:picLocks noChangeAspect="1"/>
              </p:cNvPicPr>
              <p:nvPr/>
            </p:nvPicPr>
            <p:blipFill>
              <a:blip r:embed="rId1"/>
              <a:srcRect/>
              <a:stretch>
                <a:fillRect/>
              </a:stretch>
            </p:blipFill>
            <p:spPr>
              <a:xfrm>
                <a:off x="1270000" y="7352485"/>
                <a:ext cx="346365" cy="369117"/>
              </a:xfrm>
              <a:prstGeom prst="rect">
                <a:avLst/>
              </a:prstGeom>
            </p:spPr>
          </p:pic>
          <p:pic>
            <p:nvPicPr>
              <p:cNvPr id="9704" name="image 704"/>
              <p:cNvPicPr>
                <a:picLocks noChangeAspect="1"/>
              </p:cNvPicPr>
              <p:nvPr/>
            </p:nvPicPr>
            <p:blipFill>
              <a:blip r:embed="rId2"/>
              <a:srcRect/>
              <a:stretch>
                <a:fillRect/>
              </a:stretch>
            </p:blipFill>
            <p:spPr>
              <a:xfrm>
                <a:off x="1270000" y="5867400"/>
                <a:ext cx="355600" cy="406400"/>
              </a:xfrm>
              <a:prstGeom prst="rect">
                <a:avLst/>
              </a:prstGeom>
            </p:spPr>
          </p:pic>
          <p:pic>
            <p:nvPicPr>
              <p:cNvPr id="9705" name="image 705"/>
              <p:cNvPicPr>
                <a:picLocks noChangeAspect="1"/>
              </p:cNvPicPr>
              <p:nvPr/>
            </p:nvPicPr>
            <p:blipFill>
              <a:blip r:embed="rId3"/>
              <a:srcRect/>
              <a:stretch>
                <a:fillRect/>
              </a:stretch>
            </p:blipFill>
            <p:spPr>
              <a:xfrm>
                <a:off x="1270000" y="6604000"/>
                <a:ext cx="381000" cy="406400"/>
              </a:xfrm>
              <a:prstGeom prst="rect">
                <a:avLst/>
              </a:prstGeom>
            </p:spPr>
          </p:pic>
        </p:grpSp>
        <p:grpSp>
          <p:nvGrpSpPr>
            <p:cNvPr id="706" name="组合 706"/>
            <p:cNvGrpSpPr/>
            <p:nvPr/>
          </p:nvGrpSpPr>
          <p:grpSpPr>
            <a:xfrm>
              <a:off x="1270000" y="1142996"/>
              <a:ext cx="381001" cy="4318006"/>
              <a:chOff x="1270000" y="1142996"/>
              <a:chExt cx="381001" cy="4318006"/>
            </a:xfrm>
          </p:grpSpPr>
          <p:pic>
            <p:nvPicPr>
              <p:cNvPr id="9707" name="image 707"/>
              <p:cNvPicPr>
                <a:picLocks noChangeAspect="1"/>
              </p:cNvPicPr>
              <p:nvPr/>
            </p:nvPicPr>
            <p:blipFill>
              <a:blip r:embed="rId4"/>
              <a:srcRect/>
              <a:stretch>
                <a:fillRect/>
              </a:stretch>
            </p:blipFill>
            <p:spPr>
              <a:xfrm>
                <a:off x="1447800" y="1904996"/>
                <a:ext cx="25398" cy="3556005"/>
              </a:xfrm>
              <a:prstGeom prst="rect">
                <a:avLst/>
              </a:prstGeom>
            </p:spPr>
          </p:pic>
          <p:pic>
            <p:nvPicPr>
              <p:cNvPr id="9708" name="image 708"/>
              <p:cNvPicPr>
                <a:picLocks noChangeAspect="1"/>
              </p:cNvPicPr>
              <p:nvPr/>
            </p:nvPicPr>
            <p:blipFill>
              <a:blip r:embed="rId5"/>
              <a:srcRect/>
              <a:stretch>
                <a:fillRect/>
              </a:stretch>
            </p:blipFill>
            <p:spPr>
              <a:xfrm>
                <a:off x="1270000" y="1142996"/>
                <a:ext cx="381001" cy="317499"/>
              </a:xfrm>
              <a:prstGeom prst="rect">
                <a:avLst/>
              </a:prstGeom>
            </p:spPr>
          </p:pic>
        </p:grpSp>
        <p:grpSp>
          <p:nvGrpSpPr>
            <p:cNvPr id="709" name="组合 709"/>
            <p:cNvGrpSpPr/>
            <p:nvPr/>
          </p:nvGrpSpPr>
          <p:grpSpPr>
            <a:xfrm>
              <a:off x="1308099" y="8254998"/>
              <a:ext cx="317498" cy="4318004"/>
              <a:chOff x="1308099" y="8254998"/>
              <a:chExt cx="317498" cy="4318004"/>
            </a:xfrm>
          </p:grpSpPr>
          <p:pic>
            <p:nvPicPr>
              <p:cNvPr id="97010" name="image 7010"/>
              <p:cNvPicPr>
                <a:picLocks noChangeAspect="1"/>
              </p:cNvPicPr>
              <p:nvPr/>
            </p:nvPicPr>
            <p:blipFill>
              <a:blip r:embed="rId6"/>
              <a:srcRect/>
              <a:stretch>
                <a:fillRect/>
              </a:stretch>
            </p:blipFill>
            <p:spPr>
              <a:xfrm>
                <a:off x="1447800" y="8254998"/>
                <a:ext cx="25398" cy="2285999"/>
              </a:xfrm>
              <a:prstGeom prst="rect">
                <a:avLst/>
              </a:prstGeom>
            </p:spPr>
          </p:pic>
          <p:pic>
            <p:nvPicPr>
              <p:cNvPr id="97011" name="image 7011"/>
              <p:cNvPicPr>
                <a:picLocks noChangeAspect="1"/>
              </p:cNvPicPr>
              <p:nvPr/>
            </p:nvPicPr>
            <p:blipFill>
              <a:blip r:embed="rId7"/>
              <a:srcRect/>
              <a:stretch>
                <a:fillRect/>
              </a:stretch>
            </p:blipFill>
            <p:spPr>
              <a:xfrm>
                <a:off x="1308099" y="11201404"/>
                <a:ext cx="317498" cy="1371598"/>
              </a:xfrm>
              <a:prstGeom prst="rect">
                <a:avLst/>
              </a:prstGeom>
            </p:spPr>
          </p:pic>
        </p:grpSp>
      </p:grpSp>
      <p:pic>
        <p:nvPicPr>
          <p:cNvPr id="97012" name="image 7012"/>
          <p:cNvPicPr>
            <a:picLocks noChangeAspect="1"/>
          </p:cNvPicPr>
          <p:nvPr/>
        </p:nvPicPr>
        <p:blipFill>
          <a:blip r:embed="rId8"/>
          <a:srcRect/>
          <a:stretch>
            <a:fillRect/>
          </a:stretch>
        </p:blipFill>
        <p:spPr>
          <a:xfrm>
            <a:off x="318329" y="337074"/>
            <a:ext cx="5565504" cy="815803"/>
          </a:xfrm>
          <a:prstGeom prst="rect">
            <a:avLst/>
          </a:prstGeom>
        </p:spPr>
      </p:pic>
      <p:pic>
        <p:nvPicPr>
          <p:cNvPr id="97013" name="image 7013"/>
          <p:cNvPicPr>
            <a:picLocks noChangeAspect="1"/>
          </p:cNvPicPr>
          <p:nvPr/>
        </p:nvPicPr>
        <p:blipFill>
          <a:blip r:embed="rId9"/>
          <a:srcRect/>
          <a:stretch>
            <a:fillRect/>
          </a:stretch>
        </p:blipFill>
        <p:spPr>
          <a:xfrm>
            <a:off x="1969096" y="2960823"/>
            <a:ext cx="20993882" cy="9797145"/>
          </a:xfrm>
          <a:prstGeom prst="rect">
            <a:avLst/>
          </a:prstGeom>
        </p:spPr>
      </p:pic>
      <p:sp>
        <p:nvSpPr>
          <p:cNvPr id="7014" name="Object 7014"/>
          <p:cNvSpPr txBox="1"/>
          <p:nvPr/>
        </p:nvSpPr>
        <p:spPr>
          <a:xfrm>
            <a:off x="3253779" y="2693741"/>
            <a:ext cx="63500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主营业务</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8021"/>
          <p:cNvPicPr>
            <a:picLocks noChangeAspect="1"/>
          </p:cNvPicPr>
          <p:nvPr/>
        </p:nvPicPr>
        <p:blipFill>
          <a:blip r:embed="rId1">
            <a:alphaModFix amt="50000"/>
          </a:blip>
          <a:srcRect/>
          <a:stretch>
            <a:fillRect/>
          </a:stretch>
        </p:blipFill>
        <p:spPr>
          <a:xfrm>
            <a:off x="3257936" y="8770863"/>
            <a:ext cx="3589255" cy="877721"/>
          </a:xfrm>
          <a:prstGeom prst="rect">
            <a:avLst/>
          </a:prstGeom>
        </p:spPr>
      </p:pic>
      <p:grpSp>
        <p:nvGrpSpPr>
          <p:cNvPr id="801" name="组合 801"/>
          <p:cNvGrpSpPr/>
          <p:nvPr/>
        </p:nvGrpSpPr>
        <p:grpSpPr>
          <a:xfrm>
            <a:off x="1270000" y="1142996"/>
            <a:ext cx="381001" cy="11430006"/>
            <a:chOff x="1270000" y="1142996"/>
            <a:chExt cx="381001" cy="11430006"/>
          </a:xfrm>
        </p:grpSpPr>
        <p:grpSp>
          <p:nvGrpSpPr>
            <p:cNvPr id="802" name="组合 802"/>
            <p:cNvGrpSpPr/>
            <p:nvPr/>
          </p:nvGrpSpPr>
          <p:grpSpPr>
            <a:xfrm>
              <a:off x="1270000" y="5867400"/>
              <a:ext cx="381000" cy="1854202"/>
              <a:chOff x="1270000" y="5867400"/>
              <a:chExt cx="381000" cy="1854202"/>
            </a:xfrm>
          </p:grpSpPr>
          <p:pic>
            <p:nvPicPr>
              <p:cNvPr id="9803" name="image 803"/>
              <p:cNvPicPr>
                <a:picLocks noChangeAspect="1"/>
              </p:cNvPicPr>
              <p:nvPr/>
            </p:nvPicPr>
            <p:blipFill>
              <a:blip r:embed="rId2"/>
              <a:srcRect/>
              <a:stretch>
                <a:fillRect/>
              </a:stretch>
            </p:blipFill>
            <p:spPr>
              <a:xfrm>
                <a:off x="1270000" y="7352485"/>
                <a:ext cx="346365" cy="369117"/>
              </a:xfrm>
              <a:prstGeom prst="rect">
                <a:avLst/>
              </a:prstGeom>
            </p:spPr>
          </p:pic>
          <p:pic>
            <p:nvPicPr>
              <p:cNvPr id="9804" name="image 804"/>
              <p:cNvPicPr>
                <a:picLocks noChangeAspect="1"/>
              </p:cNvPicPr>
              <p:nvPr/>
            </p:nvPicPr>
            <p:blipFill>
              <a:blip r:embed="rId3"/>
              <a:srcRect/>
              <a:stretch>
                <a:fillRect/>
              </a:stretch>
            </p:blipFill>
            <p:spPr>
              <a:xfrm>
                <a:off x="1270000" y="5867400"/>
                <a:ext cx="355600" cy="406400"/>
              </a:xfrm>
              <a:prstGeom prst="rect">
                <a:avLst/>
              </a:prstGeom>
            </p:spPr>
          </p:pic>
          <p:pic>
            <p:nvPicPr>
              <p:cNvPr id="9805" name="image 805"/>
              <p:cNvPicPr>
                <a:picLocks noChangeAspect="1"/>
              </p:cNvPicPr>
              <p:nvPr/>
            </p:nvPicPr>
            <p:blipFill>
              <a:blip r:embed="rId4"/>
              <a:srcRect/>
              <a:stretch>
                <a:fillRect/>
              </a:stretch>
            </p:blipFill>
            <p:spPr>
              <a:xfrm>
                <a:off x="1270000" y="6604000"/>
                <a:ext cx="381000" cy="406400"/>
              </a:xfrm>
              <a:prstGeom prst="rect">
                <a:avLst/>
              </a:prstGeom>
            </p:spPr>
          </p:pic>
        </p:grpSp>
        <p:grpSp>
          <p:nvGrpSpPr>
            <p:cNvPr id="806" name="组合 806"/>
            <p:cNvGrpSpPr/>
            <p:nvPr/>
          </p:nvGrpSpPr>
          <p:grpSpPr>
            <a:xfrm>
              <a:off x="1270000" y="1142996"/>
              <a:ext cx="381001" cy="4318006"/>
              <a:chOff x="1270000" y="1142996"/>
              <a:chExt cx="381001" cy="4318006"/>
            </a:xfrm>
          </p:grpSpPr>
          <p:pic>
            <p:nvPicPr>
              <p:cNvPr id="9807" name="image 807"/>
              <p:cNvPicPr>
                <a:picLocks noChangeAspect="1"/>
              </p:cNvPicPr>
              <p:nvPr/>
            </p:nvPicPr>
            <p:blipFill>
              <a:blip r:embed="rId5"/>
              <a:srcRect/>
              <a:stretch>
                <a:fillRect/>
              </a:stretch>
            </p:blipFill>
            <p:spPr>
              <a:xfrm>
                <a:off x="1447800" y="1904996"/>
                <a:ext cx="25398" cy="3556005"/>
              </a:xfrm>
              <a:prstGeom prst="rect">
                <a:avLst/>
              </a:prstGeom>
            </p:spPr>
          </p:pic>
          <p:pic>
            <p:nvPicPr>
              <p:cNvPr id="9808" name="image 808"/>
              <p:cNvPicPr>
                <a:picLocks noChangeAspect="1"/>
              </p:cNvPicPr>
              <p:nvPr/>
            </p:nvPicPr>
            <p:blipFill>
              <a:blip r:embed="rId6"/>
              <a:srcRect/>
              <a:stretch>
                <a:fillRect/>
              </a:stretch>
            </p:blipFill>
            <p:spPr>
              <a:xfrm>
                <a:off x="1270000" y="1142996"/>
                <a:ext cx="381001" cy="317499"/>
              </a:xfrm>
              <a:prstGeom prst="rect">
                <a:avLst/>
              </a:prstGeom>
            </p:spPr>
          </p:pic>
        </p:grpSp>
        <p:grpSp>
          <p:nvGrpSpPr>
            <p:cNvPr id="809" name="组合 809"/>
            <p:cNvGrpSpPr/>
            <p:nvPr/>
          </p:nvGrpSpPr>
          <p:grpSpPr>
            <a:xfrm>
              <a:off x="1308099" y="8254998"/>
              <a:ext cx="317498" cy="4318004"/>
              <a:chOff x="1308099" y="8254998"/>
              <a:chExt cx="317498" cy="4318004"/>
            </a:xfrm>
          </p:grpSpPr>
          <p:pic>
            <p:nvPicPr>
              <p:cNvPr id="98010" name="image 8010"/>
              <p:cNvPicPr>
                <a:picLocks noChangeAspect="1"/>
              </p:cNvPicPr>
              <p:nvPr/>
            </p:nvPicPr>
            <p:blipFill>
              <a:blip r:embed="rId7"/>
              <a:srcRect/>
              <a:stretch>
                <a:fillRect/>
              </a:stretch>
            </p:blipFill>
            <p:spPr>
              <a:xfrm>
                <a:off x="1447800" y="8254998"/>
                <a:ext cx="25398" cy="2285999"/>
              </a:xfrm>
              <a:prstGeom prst="rect">
                <a:avLst/>
              </a:prstGeom>
            </p:spPr>
          </p:pic>
          <p:pic>
            <p:nvPicPr>
              <p:cNvPr id="98011" name="image 8011"/>
              <p:cNvPicPr>
                <a:picLocks noChangeAspect="1"/>
              </p:cNvPicPr>
              <p:nvPr/>
            </p:nvPicPr>
            <p:blipFill>
              <a:blip r:embed="rId8"/>
              <a:srcRect/>
              <a:stretch>
                <a:fillRect/>
              </a:stretch>
            </p:blipFill>
            <p:spPr>
              <a:xfrm>
                <a:off x="1308099" y="11201404"/>
                <a:ext cx="317498" cy="1371598"/>
              </a:xfrm>
              <a:prstGeom prst="rect">
                <a:avLst/>
              </a:prstGeom>
            </p:spPr>
          </p:pic>
        </p:grpSp>
      </p:grpSp>
      <p:grpSp>
        <p:nvGrpSpPr>
          <p:cNvPr id="8012" name="组合 8012"/>
          <p:cNvGrpSpPr/>
          <p:nvPr/>
        </p:nvGrpSpPr>
        <p:grpSpPr>
          <a:xfrm>
            <a:off x="3258145" y="2684811"/>
            <a:ext cx="10223500" cy="1700722"/>
            <a:chOff x="3258145" y="2684811"/>
            <a:chExt cx="10223500" cy="1700722"/>
          </a:xfrm>
        </p:grpSpPr>
        <p:sp>
          <p:nvSpPr>
            <p:cNvPr id="8013" name="Object 8013"/>
            <p:cNvSpPr txBox="1"/>
            <p:nvPr/>
          </p:nvSpPr>
          <p:spPr>
            <a:xfrm>
              <a:off x="3258145" y="2684811"/>
              <a:ext cx="10223500" cy="1700722"/>
            </a:xfrm>
            <a:prstGeom prst="rect">
              <a:avLst/>
            </a:prstGeom>
          </p:spPr>
          <p:txBody>
            <a:bodyPr vert="horz" wrap="square" lIns="0" tIns="0" rIns="0" bIns="0" rtlCol="0" anchor="t" anchorCtr="0">
              <a:spAutoFit/>
            </a:bodyPr>
            <a:lstStyle/>
            <a:p>
              <a:pPr algn="l">
                <a:lnSpc>
                  <a:spcPct val="110000"/>
                </a:lnSpc>
              </a:pPr>
              <a:r>
                <a:rPr lang="zh-CN" sz="10800" b="1" i="0" dirty="0" smtClean="0">
                  <a:solidFill>
                    <a:srgbClr val="333333"/>
                  </a:solidFill>
                  <a:latin typeface="微软雅黑" panose="020B0503020204020204" pitchFamily="34" charset="-122"/>
                  <a:ea typeface="微软雅黑" panose="020B0503020204020204" pitchFamily="34" charset="-122"/>
                </a:rPr>
                <a:t>主营业务</a:t>
              </a:r>
              <a:endParaRPr lang="zh-CN" altLang="en-US" b="1" dirty="0">
                <a:latin typeface="微软雅黑" panose="020B0503020204020204" pitchFamily="34" charset="-122"/>
                <a:ea typeface="微软雅黑" panose="020B0503020204020204" pitchFamily="34" charset="-122"/>
              </a:endParaRPr>
            </a:p>
          </p:txBody>
        </p:sp>
      </p:grpSp>
      <p:pic>
        <p:nvPicPr>
          <p:cNvPr id="98014" name="image 8014"/>
          <p:cNvPicPr>
            <a:picLocks noChangeAspect="1"/>
          </p:cNvPicPr>
          <p:nvPr/>
        </p:nvPicPr>
        <p:blipFill>
          <a:blip r:embed="rId9"/>
          <a:srcRect/>
          <a:stretch>
            <a:fillRect/>
          </a:stretch>
        </p:blipFill>
        <p:spPr>
          <a:xfrm>
            <a:off x="318329" y="337074"/>
            <a:ext cx="5565504" cy="815803"/>
          </a:xfrm>
          <a:prstGeom prst="rect">
            <a:avLst/>
          </a:prstGeom>
        </p:spPr>
      </p:pic>
      <p:pic>
        <p:nvPicPr>
          <p:cNvPr id="98015" name="image 8015"/>
          <p:cNvPicPr>
            <a:picLocks noChangeAspect="1"/>
          </p:cNvPicPr>
          <p:nvPr/>
        </p:nvPicPr>
        <p:blipFill>
          <a:blip r:embed="rId10"/>
          <a:srcRect/>
          <a:stretch>
            <a:fillRect/>
          </a:stretch>
        </p:blipFill>
        <p:spPr>
          <a:xfrm>
            <a:off x="3385847" y="4632459"/>
            <a:ext cx="3589255" cy="3834530"/>
          </a:xfrm>
          <a:prstGeom prst="rect">
            <a:avLst/>
          </a:prstGeom>
        </p:spPr>
      </p:pic>
      <p:pic>
        <p:nvPicPr>
          <p:cNvPr id="98016" name="image 8016"/>
          <p:cNvPicPr>
            <a:picLocks noChangeAspect="1"/>
          </p:cNvPicPr>
          <p:nvPr/>
        </p:nvPicPr>
        <p:blipFill>
          <a:blip r:embed="rId11"/>
          <a:srcRect/>
          <a:stretch>
            <a:fillRect/>
          </a:stretch>
        </p:blipFill>
        <p:spPr>
          <a:xfrm>
            <a:off x="7417186" y="4632459"/>
            <a:ext cx="3589255" cy="3834530"/>
          </a:xfrm>
          <a:prstGeom prst="rect">
            <a:avLst/>
          </a:prstGeom>
        </p:spPr>
      </p:pic>
      <p:pic>
        <p:nvPicPr>
          <p:cNvPr id="98017" name="image 8017"/>
          <p:cNvPicPr>
            <a:picLocks noChangeAspect="1"/>
          </p:cNvPicPr>
          <p:nvPr/>
        </p:nvPicPr>
        <p:blipFill>
          <a:blip r:embed="rId12"/>
          <a:srcRect/>
          <a:stretch>
            <a:fillRect/>
          </a:stretch>
        </p:blipFill>
        <p:spPr>
          <a:xfrm>
            <a:off x="11448524" y="4632459"/>
            <a:ext cx="3589255" cy="3834530"/>
          </a:xfrm>
          <a:prstGeom prst="rect">
            <a:avLst/>
          </a:prstGeom>
        </p:spPr>
      </p:pic>
      <p:pic>
        <p:nvPicPr>
          <p:cNvPr id="98018" name="image 8018"/>
          <p:cNvPicPr>
            <a:picLocks noChangeAspect="1"/>
          </p:cNvPicPr>
          <p:nvPr/>
        </p:nvPicPr>
        <p:blipFill>
          <a:blip r:embed="rId13"/>
          <a:srcRect/>
          <a:stretch>
            <a:fillRect/>
          </a:stretch>
        </p:blipFill>
        <p:spPr>
          <a:xfrm>
            <a:off x="15479863" y="4718553"/>
            <a:ext cx="3589255" cy="3748437"/>
          </a:xfrm>
          <a:prstGeom prst="rect">
            <a:avLst/>
          </a:prstGeom>
        </p:spPr>
      </p:pic>
      <p:pic>
        <p:nvPicPr>
          <p:cNvPr id="98019" name="image 8019"/>
          <p:cNvPicPr>
            <a:picLocks noChangeAspect="1"/>
          </p:cNvPicPr>
          <p:nvPr/>
        </p:nvPicPr>
        <p:blipFill>
          <a:blip r:embed="rId14"/>
          <a:srcRect/>
          <a:stretch>
            <a:fillRect/>
          </a:stretch>
        </p:blipFill>
        <p:spPr>
          <a:xfrm>
            <a:off x="19511201" y="4718553"/>
            <a:ext cx="3589255" cy="3748437"/>
          </a:xfrm>
          <a:prstGeom prst="rect">
            <a:avLst/>
          </a:prstGeom>
        </p:spPr>
      </p:pic>
      <p:pic>
        <p:nvPicPr>
          <p:cNvPr id="98021" name="image 8021"/>
          <p:cNvPicPr>
            <a:picLocks noChangeAspect="1"/>
          </p:cNvPicPr>
          <p:nvPr/>
        </p:nvPicPr>
        <p:blipFill>
          <a:blip r:embed="rId1">
            <a:alphaModFix amt="50000"/>
          </a:blip>
          <a:srcRect/>
          <a:stretch>
            <a:fillRect/>
          </a:stretch>
        </p:blipFill>
        <p:spPr>
          <a:xfrm>
            <a:off x="7417186" y="8824203"/>
            <a:ext cx="3589255" cy="877721"/>
          </a:xfrm>
          <a:prstGeom prst="rect">
            <a:avLst/>
          </a:prstGeom>
        </p:spPr>
      </p:pic>
      <p:pic>
        <p:nvPicPr>
          <p:cNvPr id="98022" name="image 8022"/>
          <p:cNvPicPr>
            <a:picLocks noChangeAspect="1"/>
          </p:cNvPicPr>
          <p:nvPr/>
        </p:nvPicPr>
        <p:blipFill>
          <a:blip r:embed="rId1">
            <a:alphaModFix amt="50000"/>
          </a:blip>
          <a:srcRect/>
          <a:stretch>
            <a:fillRect/>
          </a:stretch>
        </p:blipFill>
        <p:spPr>
          <a:xfrm>
            <a:off x="11448524" y="8824203"/>
            <a:ext cx="3589255" cy="877721"/>
          </a:xfrm>
          <a:prstGeom prst="rect">
            <a:avLst/>
          </a:prstGeom>
        </p:spPr>
      </p:pic>
      <p:pic>
        <p:nvPicPr>
          <p:cNvPr id="98023" name="image 8023"/>
          <p:cNvPicPr>
            <a:picLocks noChangeAspect="1"/>
          </p:cNvPicPr>
          <p:nvPr/>
        </p:nvPicPr>
        <p:blipFill>
          <a:blip r:embed="rId1">
            <a:alphaModFix amt="50000"/>
          </a:blip>
          <a:srcRect/>
          <a:stretch>
            <a:fillRect/>
          </a:stretch>
        </p:blipFill>
        <p:spPr>
          <a:xfrm>
            <a:off x="15479863" y="8824203"/>
            <a:ext cx="3589255" cy="877721"/>
          </a:xfrm>
          <a:prstGeom prst="rect">
            <a:avLst/>
          </a:prstGeom>
        </p:spPr>
      </p:pic>
      <p:pic>
        <p:nvPicPr>
          <p:cNvPr id="98024" name="image 8024"/>
          <p:cNvPicPr>
            <a:picLocks noChangeAspect="1"/>
          </p:cNvPicPr>
          <p:nvPr/>
        </p:nvPicPr>
        <p:blipFill>
          <a:blip r:embed="rId1">
            <a:alphaModFix amt="50000"/>
          </a:blip>
          <a:srcRect/>
          <a:stretch>
            <a:fillRect/>
          </a:stretch>
        </p:blipFill>
        <p:spPr>
          <a:xfrm>
            <a:off x="19511201" y="8824203"/>
            <a:ext cx="3589255" cy="877721"/>
          </a:xfrm>
          <a:prstGeom prst="rect">
            <a:avLst/>
          </a:prstGeom>
        </p:spPr>
      </p:pic>
      <p:grpSp>
        <p:nvGrpSpPr>
          <p:cNvPr id="8025" name="组合 8025"/>
          <p:cNvGrpSpPr/>
          <p:nvPr/>
        </p:nvGrpSpPr>
        <p:grpSpPr>
          <a:xfrm>
            <a:off x="4214011" y="8983664"/>
            <a:ext cx="3035300" cy="566886"/>
            <a:chOff x="4214011" y="8983664"/>
            <a:chExt cx="3035300" cy="566886"/>
          </a:xfrm>
        </p:grpSpPr>
        <p:sp>
          <p:nvSpPr>
            <p:cNvPr id="8026" name="Object 8026"/>
            <p:cNvSpPr txBox="1"/>
            <p:nvPr/>
          </p:nvSpPr>
          <p:spPr>
            <a:xfrm>
              <a:off x="4214011" y="8983664"/>
              <a:ext cx="3035300" cy="566886"/>
            </a:xfrm>
            <a:prstGeom prst="rect">
              <a:avLst/>
            </a:prstGeom>
          </p:spPr>
          <p:txBody>
            <a:bodyPr vert="horz" wrap="square" lIns="0" tIns="0" rIns="0" bIns="0" rtlCol="0" anchor="t" anchorCtr="0">
              <a:spAutoFit/>
            </a:bodyPr>
            <a:lstStyle/>
            <a:p>
              <a:pPr algn="l">
                <a:lnSpc>
                  <a:spcPct val="110000"/>
                </a:lnSpc>
              </a:pPr>
              <a:r>
                <a:rPr lang="zh-CN" sz="3600" b="1" i="0" dirty="0" smtClean="0">
                  <a:solidFill>
                    <a:srgbClr val="333333"/>
                  </a:solidFill>
                  <a:latin typeface="微软雅黑" panose="020B0503020204020204" pitchFamily="34" charset="-122"/>
                  <a:ea typeface="微软雅黑" panose="020B0503020204020204" pitchFamily="34" charset="-122"/>
                </a:rPr>
                <a:t>飞机维修</a:t>
              </a:r>
              <a:endParaRPr lang="zh-CN" altLang="en-US" b="1" dirty="0">
                <a:latin typeface="微软雅黑" panose="020B0503020204020204" pitchFamily="34" charset="-122"/>
                <a:ea typeface="微软雅黑" panose="020B0503020204020204" pitchFamily="34" charset="-122"/>
              </a:endParaRPr>
            </a:p>
          </p:txBody>
        </p:sp>
      </p:grpSp>
      <p:grpSp>
        <p:nvGrpSpPr>
          <p:cNvPr id="8027" name="组合 8027"/>
          <p:cNvGrpSpPr/>
          <p:nvPr/>
        </p:nvGrpSpPr>
        <p:grpSpPr>
          <a:xfrm>
            <a:off x="16128759" y="8983664"/>
            <a:ext cx="3035300" cy="566886"/>
            <a:chOff x="16128759" y="8983664"/>
            <a:chExt cx="3035300" cy="566886"/>
          </a:xfrm>
        </p:grpSpPr>
        <p:sp>
          <p:nvSpPr>
            <p:cNvPr id="8028" name="Object 8028"/>
            <p:cNvSpPr txBox="1"/>
            <p:nvPr/>
          </p:nvSpPr>
          <p:spPr>
            <a:xfrm>
              <a:off x="16128759" y="8983664"/>
              <a:ext cx="3035300" cy="566886"/>
            </a:xfrm>
            <a:prstGeom prst="rect">
              <a:avLst/>
            </a:prstGeom>
          </p:spPr>
          <p:txBody>
            <a:bodyPr vert="horz" wrap="square" lIns="0" tIns="0" rIns="0" bIns="0" rtlCol="0" anchor="t" anchorCtr="0">
              <a:spAutoFit/>
            </a:bodyPr>
            <a:lstStyle/>
            <a:p>
              <a:pPr algn="l">
                <a:lnSpc>
                  <a:spcPct val="110000"/>
                </a:lnSpc>
              </a:pPr>
              <a:r>
                <a:rPr lang="zh-CN" sz="3600" b="1" i="0" dirty="0" smtClean="0">
                  <a:solidFill>
                    <a:srgbClr val="333333"/>
                  </a:solidFill>
                  <a:latin typeface="微软雅黑" panose="020B0503020204020204" pitchFamily="34" charset="-122"/>
                  <a:ea typeface="微软雅黑" panose="020B0503020204020204" pitchFamily="34" charset="-122"/>
                </a:rPr>
                <a:t>部附件航材</a:t>
              </a:r>
              <a:endParaRPr lang="zh-CN" altLang="en-US" b="1" dirty="0">
                <a:latin typeface="微软雅黑" panose="020B0503020204020204" pitchFamily="34" charset="-122"/>
                <a:ea typeface="微软雅黑" panose="020B0503020204020204" pitchFamily="34" charset="-122"/>
              </a:endParaRPr>
            </a:p>
          </p:txBody>
        </p:sp>
      </p:grpSp>
      <p:grpSp>
        <p:nvGrpSpPr>
          <p:cNvPr id="8029" name="组合 8029"/>
          <p:cNvGrpSpPr/>
          <p:nvPr/>
        </p:nvGrpSpPr>
        <p:grpSpPr>
          <a:xfrm>
            <a:off x="12293023" y="8983664"/>
            <a:ext cx="3035300" cy="566886"/>
            <a:chOff x="12293023" y="8983664"/>
            <a:chExt cx="3035300" cy="566886"/>
          </a:xfrm>
        </p:grpSpPr>
        <p:sp>
          <p:nvSpPr>
            <p:cNvPr id="8030" name="Object 8030"/>
            <p:cNvSpPr txBox="1"/>
            <p:nvPr/>
          </p:nvSpPr>
          <p:spPr>
            <a:xfrm>
              <a:off x="12293023" y="8983664"/>
              <a:ext cx="3035300" cy="566886"/>
            </a:xfrm>
            <a:prstGeom prst="rect">
              <a:avLst/>
            </a:prstGeom>
          </p:spPr>
          <p:txBody>
            <a:bodyPr vert="horz" wrap="square" lIns="0" tIns="0" rIns="0" bIns="0" rtlCol="0" anchor="t" anchorCtr="0">
              <a:spAutoFit/>
            </a:bodyPr>
            <a:lstStyle/>
            <a:p>
              <a:pPr algn="l">
                <a:lnSpc>
                  <a:spcPct val="110000"/>
                </a:lnSpc>
              </a:pPr>
              <a:r>
                <a:rPr lang="zh-CN" sz="3600" b="1" i="0" dirty="0" smtClean="0">
                  <a:solidFill>
                    <a:srgbClr val="333333"/>
                  </a:solidFill>
                  <a:latin typeface="微软雅黑" panose="020B0503020204020204" pitchFamily="34" charset="-122"/>
                  <a:ea typeface="微软雅黑" panose="020B0503020204020204" pitchFamily="34" charset="-122"/>
                </a:rPr>
                <a:t>动力装置</a:t>
              </a:r>
              <a:endParaRPr lang="zh-CN" altLang="en-US" b="1" dirty="0">
                <a:latin typeface="微软雅黑" panose="020B0503020204020204" pitchFamily="34" charset="-122"/>
                <a:ea typeface="微软雅黑" panose="020B0503020204020204" pitchFamily="34" charset="-122"/>
              </a:endParaRPr>
            </a:p>
          </p:txBody>
        </p:sp>
      </p:grpSp>
      <p:grpSp>
        <p:nvGrpSpPr>
          <p:cNvPr id="8031" name="组合 8031"/>
          <p:cNvGrpSpPr/>
          <p:nvPr/>
        </p:nvGrpSpPr>
        <p:grpSpPr>
          <a:xfrm>
            <a:off x="8369895" y="8983664"/>
            <a:ext cx="3035300" cy="566886"/>
            <a:chOff x="8369895" y="8983664"/>
            <a:chExt cx="3035300" cy="566886"/>
          </a:xfrm>
        </p:grpSpPr>
        <p:sp>
          <p:nvSpPr>
            <p:cNvPr id="8032" name="Object 8032"/>
            <p:cNvSpPr txBox="1"/>
            <p:nvPr/>
          </p:nvSpPr>
          <p:spPr>
            <a:xfrm>
              <a:off x="8369895" y="8983664"/>
              <a:ext cx="3035300" cy="566886"/>
            </a:xfrm>
            <a:prstGeom prst="rect">
              <a:avLst/>
            </a:prstGeom>
          </p:spPr>
          <p:txBody>
            <a:bodyPr vert="horz" wrap="square" lIns="0" tIns="0" rIns="0" bIns="0" rtlCol="0" anchor="t" anchorCtr="0">
              <a:spAutoFit/>
            </a:bodyPr>
            <a:lstStyle/>
            <a:p>
              <a:pPr algn="l">
                <a:lnSpc>
                  <a:spcPct val="110000"/>
                </a:lnSpc>
              </a:pPr>
              <a:r>
                <a:rPr lang="zh-CN" sz="3600" b="1" i="0" dirty="0" smtClean="0">
                  <a:solidFill>
                    <a:srgbClr val="333333"/>
                  </a:solidFill>
                  <a:latin typeface="微软雅黑" panose="020B0503020204020204" pitchFamily="34" charset="-122"/>
                  <a:ea typeface="微软雅黑" panose="020B0503020204020204" pitchFamily="34" charset="-122"/>
                </a:rPr>
                <a:t>工程服务</a:t>
              </a:r>
              <a:endParaRPr lang="zh-CN" altLang="en-US" b="1" dirty="0">
                <a:latin typeface="微软雅黑" panose="020B0503020204020204" pitchFamily="34" charset="-122"/>
                <a:ea typeface="微软雅黑" panose="020B0503020204020204" pitchFamily="34" charset="-122"/>
              </a:endParaRPr>
            </a:p>
          </p:txBody>
        </p:sp>
      </p:grpSp>
      <p:grpSp>
        <p:nvGrpSpPr>
          <p:cNvPr id="8033" name="组合 8033"/>
          <p:cNvGrpSpPr/>
          <p:nvPr/>
        </p:nvGrpSpPr>
        <p:grpSpPr>
          <a:xfrm>
            <a:off x="20433729" y="8983664"/>
            <a:ext cx="3035300" cy="566886"/>
            <a:chOff x="20433729" y="8983664"/>
            <a:chExt cx="3035300" cy="566886"/>
          </a:xfrm>
        </p:grpSpPr>
        <p:sp>
          <p:nvSpPr>
            <p:cNvPr id="8034" name="Object 8034"/>
            <p:cNvSpPr txBox="1"/>
            <p:nvPr/>
          </p:nvSpPr>
          <p:spPr>
            <a:xfrm>
              <a:off x="20433729" y="8983664"/>
              <a:ext cx="3035300" cy="566886"/>
            </a:xfrm>
            <a:prstGeom prst="rect">
              <a:avLst/>
            </a:prstGeom>
          </p:spPr>
          <p:txBody>
            <a:bodyPr vert="horz" wrap="square" lIns="0" tIns="0" rIns="0" bIns="0" rtlCol="0" anchor="t" anchorCtr="0">
              <a:spAutoFit/>
            </a:bodyPr>
            <a:lstStyle/>
            <a:p>
              <a:pPr algn="l">
                <a:lnSpc>
                  <a:spcPct val="110000"/>
                </a:lnSpc>
              </a:pPr>
              <a:r>
                <a:rPr lang="zh-CN" sz="3600" b="1" i="0" dirty="0" smtClean="0">
                  <a:solidFill>
                    <a:srgbClr val="333333"/>
                  </a:solidFill>
                  <a:latin typeface="微软雅黑" panose="020B0503020204020204" pitchFamily="34" charset="-122"/>
                  <a:ea typeface="微软雅黑" panose="020B0503020204020204" pitchFamily="34" charset="-122"/>
                </a:rPr>
                <a:t>培训服务</a:t>
              </a:r>
              <a:endParaRPr lang="zh-CN" altLang="en-US" b="1" dirty="0">
                <a:latin typeface="微软雅黑" panose="020B0503020204020204" pitchFamily="34" charset="-122"/>
                <a:ea typeface="微软雅黑" panose="020B0503020204020204" pitchFamily="34" charset="-122"/>
              </a:endParaRPr>
            </a:p>
          </p:txBody>
        </p:sp>
      </p:grpSp>
      <p:grpSp>
        <p:nvGrpSpPr>
          <p:cNvPr id="8035" name="组合 8035"/>
          <p:cNvGrpSpPr/>
          <p:nvPr/>
        </p:nvGrpSpPr>
        <p:grpSpPr>
          <a:xfrm>
            <a:off x="3385847" y="9952248"/>
            <a:ext cx="3035300" cy="3267626"/>
            <a:chOff x="3385847" y="9952248"/>
            <a:chExt cx="3035300" cy="3267626"/>
          </a:xfrm>
        </p:grpSpPr>
        <p:sp>
          <p:nvSpPr>
            <p:cNvPr id="8036" name="Object 8036"/>
            <p:cNvSpPr txBox="1"/>
            <p:nvPr/>
          </p:nvSpPr>
          <p:spPr>
            <a:xfrm>
              <a:off x="3385847" y="9952248"/>
              <a:ext cx="3035300" cy="3267626"/>
            </a:xfrm>
            <a:prstGeom prst="rect">
              <a:avLst/>
            </a:prstGeom>
          </p:spPr>
          <p:txBody>
            <a:bodyPr vert="horz" wrap="square" lIns="0" tIns="0" rIns="0" bIns="0" rtlCol="0" anchor="t" anchorCtr="0">
              <a:spAutoFit/>
            </a:bodyPr>
            <a:lstStyle/>
            <a:p>
              <a:pPr algn="l">
                <a:lnSpc>
                  <a:spcPct val="120000"/>
                </a:lnSpc>
              </a:pPr>
              <a:r>
                <a:rPr lang="zh-CN" sz="3600" i="0" dirty="0" smtClean="0">
                  <a:solidFill>
                    <a:srgbClr val="333333"/>
                  </a:solidFill>
                  <a:latin typeface="微软雅黑" panose="020B0503020204020204" pitchFamily="34" charset="-122"/>
                  <a:ea typeface="微软雅黑" panose="020B0503020204020204" pitchFamily="34" charset="-122"/>
                </a:rPr>
                <a:t>航线维护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i="0" dirty="0" smtClean="0">
                  <a:solidFill>
                    <a:srgbClr val="333333"/>
                  </a:solidFill>
                  <a:latin typeface="微软雅黑" panose="020B0503020204020204" pitchFamily="34" charset="-122"/>
                  <a:ea typeface="微软雅黑" panose="020B0503020204020204" pitchFamily="34" charset="-122"/>
                </a:rPr>
                <a:t>机身维修</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i="0" dirty="0" smtClean="0">
                  <a:solidFill>
                    <a:srgbClr val="333333"/>
                  </a:solidFill>
                  <a:latin typeface="微软雅黑" panose="020B0503020204020204" pitchFamily="34" charset="-122"/>
                  <a:ea typeface="微软雅黑" panose="020B0503020204020204" pitchFamily="34" charset="-122"/>
                </a:rPr>
                <a:t>地面勤务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i="0" dirty="0" smtClean="0">
                  <a:solidFill>
                    <a:srgbClr val="333333"/>
                  </a:solidFill>
                  <a:latin typeface="微软雅黑" panose="020B0503020204020204" pitchFamily="34" charset="-122"/>
                  <a:ea typeface="微软雅黑" panose="020B0503020204020204" pitchFamily="34" charset="-122"/>
                </a:rPr>
                <a:t>工具设备</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i="0" dirty="0" smtClean="0">
                  <a:solidFill>
                    <a:srgbClr val="333333"/>
                  </a:solidFill>
                  <a:latin typeface="微软雅黑" panose="020B0503020204020204" pitchFamily="34" charset="-122"/>
                  <a:ea typeface="微软雅黑" panose="020B0503020204020204" pitchFamily="34" charset="-122"/>
                </a:rPr>
                <a:t>维修管理</a:t>
              </a:r>
              <a:endParaRPr lang="zh-CN" altLang="en-US" dirty="0">
                <a:latin typeface="微软雅黑" panose="020B0503020204020204" pitchFamily="34" charset="-122"/>
                <a:ea typeface="微软雅黑" panose="020B0503020204020204" pitchFamily="34" charset="-122"/>
              </a:endParaRPr>
            </a:p>
          </p:txBody>
        </p:sp>
      </p:grpSp>
      <p:grpSp>
        <p:nvGrpSpPr>
          <p:cNvPr id="8037" name="组合 8037"/>
          <p:cNvGrpSpPr/>
          <p:nvPr/>
        </p:nvGrpSpPr>
        <p:grpSpPr>
          <a:xfrm>
            <a:off x="15479863" y="9952248"/>
            <a:ext cx="3035300" cy="3267626"/>
            <a:chOff x="15479863" y="9952248"/>
            <a:chExt cx="3035300" cy="3267626"/>
          </a:xfrm>
        </p:grpSpPr>
        <p:sp>
          <p:nvSpPr>
            <p:cNvPr id="8038" name="Object 8038"/>
            <p:cNvSpPr txBox="1"/>
            <p:nvPr/>
          </p:nvSpPr>
          <p:spPr>
            <a:xfrm>
              <a:off x="15479863" y="9952248"/>
              <a:ext cx="3035300" cy="3267626"/>
            </a:xfrm>
            <a:prstGeom prst="rect">
              <a:avLst/>
            </a:prstGeom>
          </p:spPr>
          <p:txBody>
            <a:bodyPr vert="horz" wrap="square" lIns="0" tIns="0" rIns="0" bIns="0" rtlCol="0" anchor="t" anchorCtr="0">
              <a:spAutoFit/>
            </a:bodyPr>
            <a:lstStyle/>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航材保障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航材物流</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航材租赁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部附件维修</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计量检定</a:t>
              </a:r>
              <a:endParaRPr lang="zh-CN" altLang="en-US" dirty="0">
                <a:latin typeface="微软雅黑" panose="020B0503020204020204" pitchFamily="34" charset="-122"/>
                <a:ea typeface="微软雅黑" panose="020B0503020204020204" pitchFamily="34" charset="-122"/>
              </a:endParaRPr>
            </a:p>
          </p:txBody>
        </p:sp>
      </p:grpSp>
      <p:grpSp>
        <p:nvGrpSpPr>
          <p:cNvPr id="8039" name="组合 8039"/>
          <p:cNvGrpSpPr/>
          <p:nvPr/>
        </p:nvGrpSpPr>
        <p:grpSpPr>
          <a:xfrm>
            <a:off x="11649059" y="9952248"/>
            <a:ext cx="3416300" cy="3267626"/>
            <a:chOff x="11649059" y="9952248"/>
            <a:chExt cx="3416300" cy="3267626"/>
          </a:xfrm>
        </p:grpSpPr>
        <p:sp>
          <p:nvSpPr>
            <p:cNvPr id="8040" name="Object 8040"/>
            <p:cNvSpPr txBox="1"/>
            <p:nvPr/>
          </p:nvSpPr>
          <p:spPr>
            <a:xfrm>
              <a:off x="11649059" y="9952248"/>
              <a:ext cx="3416300" cy="3267626"/>
            </a:xfrm>
            <a:prstGeom prst="rect">
              <a:avLst/>
            </a:prstGeom>
          </p:spPr>
          <p:txBody>
            <a:bodyPr vert="horz" wrap="square" lIns="0" tIns="0" rIns="0" bIns="0" rtlCol="0" anchor="t" anchorCtr="0">
              <a:spAutoFit/>
            </a:bodyPr>
            <a:lstStyle/>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制定拆换计划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备发保障</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优化修理范围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发动机维修</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在翼方案制定 </a:t>
              </a:r>
              <a:endParaRPr lang="zh-CN" altLang="en-US" dirty="0">
                <a:latin typeface="微软雅黑" panose="020B0503020204020204" pitchFamily="34" charset="-122"/>
                <a:ea typeface="微软雅黑" panose="020B0503020204020204" pitchFamily="34" charset="-122"/>
              </a:endParaRPr>
            </a:p>
          </p:txBody>
        </p:sp>
      </p:grpSp>
      <p:grpSp>
        <p:nvGrpSpPr>
          <p:cNvPr id="8041" name="组合 8041"/>
          <p:cNvGrpSpPr/>
          <p:nvPr/>
        </p:nvGrpSpPr>
        <p:grpSpPr>
          <a:xfrm>
            <a:off x="7417186" y="9952248"/>
            <a:ext cx="3225800" cy="3267626"/>
            <a:chOff x="7417186" y="9952248"/>
            <a:chExt cx="3225800" cy="3267626"/>
          </a:xfrm>
        </p:grpSpPr>
        <p:sp>
          <p:nvSpPr>
            <p:cNvPr id="8042" name="Object 8042"/>
            <p:cNvSpPr txBox="1"/>
            <p:nvPr/>
          </p:nvSpPr>
          <p:spPr>
            <a:xfrm>
              <a:off x="7417186" y="9952248"/>
              <a:ext cx="3225800" cy="3267626"/>
            </a:xfrm>
            <a:prstGeom prst="rect">
              <a:avLst/>
            </a:prstGeom>
          </p:spPr>
          <p:txBody>
            <a:bodyPr vert="horz" wrap="square" lIns="0" tIns="0" rIns="0" bIns="0" rtlCol="0" anchor="t" anchorCtr="0">
              <a:spAutoFit/>
            </a:bodyPr>
            <a:lstStyle/>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工程管理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维修计划管理</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质量管理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培训管理</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飞机选型和退租</a:t>
              </a:r>
              <a:endParaRPr lang="zh-CN" altLang="en-US" dirty="0">
                <a:latin typeface="微软雅黑" panose="020B0503020204020204" pitchFamily="34" charset="-122"/>
                <a:ea typeface="微软雅黑" panose="020B0503020204020204" pitchFamily="34" charset="-122"/>
              </a:endParaRPr>
            </a:p>
          </p:txBody>
        </p:sp>
      </p:grpSp>
      <p:grpSp>
        <p:nvGrpSpPr>
          <p:cNvPr id="8043" name="组合 8043"/>
          <p:cNvGrpSpPr/>
          <p:nvPr/>
        </p:nvGrpSpPr>
        <p:grpSpPr>
          <a:xfrm>
            <a:off x="19511201" y="9952248"/>
            <a:ext cx="3035300" cy="3267626"/>
            <a:chOff x="19511201" y="9952248"/>
            <a:chExt cx="3035300" cy="3267626"/>
          </a:xfrm>
        </p:grpSpPr>
        <p:sp>
          <p:nvSpPr>
            <p:cNvPr id="8044" name="Object 8044"/>
            <p:cNvSpPr txBox="1"/>
            <p:nvPr/>
          </p:nvSpPr>
          <p:spPr>
            <a:xfrm>
              <a:off x="19511201" y="9952248"/>
              <a:ext cx="3035300" cy="3267626"/>
            </a:xfrm>
            <a:prstGeom prst="rect">
              <a:avLst/>
            </a:prstGeom>
          </p:spPr>
          <p:txBody>
            <a:bodyPr vert="horz" wrap="square" lIns="0" tIns="0" rIns="0" bIns="0" rtlCol="0" anchor="t" anchorCtr="0">
              <a:spAutoFit/>
            </a:bodyPr>
            <a:lstStyle/>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入司培训</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基本技能培训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基础执照培训</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机型培训         </a:t>
              </a:r>
              <a:endParaRPr lang="zh-CN" altLang="en-US" sz="3600" dirty="0">
                <a:latin typeface="微软雅黑" panose="020B0503020204020204" pitchFamily="34" charset="-122"/>
                <a:ea typeface="微软雅黑" panose="020B0503020204020204" pitchFamily="34" charset="-122"/>
              </a:endParaRPr>
            </a:p>
            <a:p>
              <a:pPr algn="l">
                <a:lnSpc>
                  <a:spcPct val="120000"/>
                </a:lnSpc>
              </a:pPr>
              <a:r>
                <a:rPr lang="zh-CN" sz="3600" b="0" i="0" dirty="0" smtClean="0">
                  <a:solidFill>
                    <a:srgbClr val="333333"/>
                  </a:solidFill>
                  <a:latin typeface="微软雅黑" panose="020B0503020204020204" pitchFamily="34" charset="-122"/>
                  <a:ea typeface="微软雅黑" panose="020B0503020204020204" pitchFamily="34" charset="-122"/>
                </a:rPr>
                <a:t>部附件培训</a:t>
              </a:r>
              <a:endParaRPr lang="zh-CN" altLang="en-US"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901" name="image 901"/>
          <p:cNvPicPr>
            <a:picLocks noChangeAspect="1"/>
          </p:cNvPicPr>
          <p:nvPr/>
        </p:nvPicPr>
        <p:blipFill>
          <a:blip r:embed="rId1"/>
          <a:srcRect/>
          <a:stretch>
            <a:fillRect/>
          </a:stretch>
        </p:blipFill>
        <p:spPr>
          <a:xfrm>
            <a:off x="22529800" y="11112501"/>
            <a:ext cx="317499" cy="1371599"/>
          </a:xfrm>
          <a:prstGeom prst="rect">
            <a:avLst/>
          </a:prstGeom>
        </p:spPr>
      </p:pic>
      <p:grpSp>
        <p:nvGrpSpPr>
          <p:cNvPr id="902" name="组合 902"/>
          <p:cNvGrpSpPr/>
          <p:nvPr/>
        </p:nvGrpSpPr>
        <p:grpSpPr>
          <a:xfrm>
            <a:off x="3349293" y="4279900"/>
            <a:ext cx="17870788" cy="5638800"/>
            <a:chOff x="3349293" y="4279900"/>
            <a:chExt cx="17870788" cy="5638800"/>
          </a:xfrm>
        </p:grpSpPr>
        <p:grpSp>
          <p:nvGrpSpPr>
            <p:cNvPr id="903" name="组合 903"/>
            <p:cNvGrpSpPr/>
            <p:nvPr/>
          </p:nvGrpSpPr>
          <p:grpSpPr>
            <a:xfrm>
              <a:off x="3349293" y="4279900"/>
              <a:ext cx="15878651" cy="1889684"/>
              <a:chOff x="3349293" y="4279900"/>
              <a:chExt cx="15878651" cy="1889684"/>
            </a:xfrm>
          </p:grpSpPr>
          <p:sp>
            <p:nvSpPr>
              <p:cNvPr id="904" name="Object 904"/>
              <p:cNvSpPr txBox="1"/>
              <p:nvPr/>
            </p:nvSpPr>
            <p:spPr>
              <a:xfrm>
                <a:off x="3349293" y="4279900"/>
                <a:ext cx="8430260" cy="1889684"/>
              </a:xfrm>
              <a:prstGeom prst="rect">
                <a:avLst/>
              </a:prstGeom>
            </p:spPr>
            <p:txBody>
              <a:bodyPr vert="horz" wrap="square" lIns="0" tIns="0" rIns="0" bIns="0" rtlCol="0" anchor="t" anchorCtr="0">
                <a:spAutoFit/>
              </a:bodyPr>
              <a:lstStyle/>
              <a:p>
                <a:pPr algn="r">
                  <a:lnSpc>
                    <a:spcPct val="110000"/>
                  </a:lnSpc>
                </a:pPr>
                <a:r>
                  <a:rPr lang="zh-CN" sz="12000" b="1" i="0" spc="400" dirty="0" smtClean="0">
                    <a:solidFill>
                      <a:srgbClr val="2A5177"/>
                    </a:solidFill>
                    <a:latin typeface="微软雅黑" panose="020B0503020204020204" pitchFamily="34" charset="-122"/>
                    <a:ea typeface="微软雅黑" panose="020B0503020204020204" pitchFamily="34" charset="-122"/>
                  </a:rPr>
                  <a:t>平台</a:t>
                </a:r>
                <a:r>
                  <a:rPr lang="zh-CN" sz="11990" b="1" dirty="0">
                    <a:solidFill>
                      <a:srgbClr val="2A5177"/>
                    </a:solidFill>
                    <a:latin typeface="微软雅黑" panose="020B0503020204020204" pitchFamily="34" charset="-122"/>
                    <a:ea typeface="微软雅黑" panose="020B0503020204020204" pitchFamily="34" charset="-122"/>
                  </a:rPr>
                  <a:t>福利</a:t>
                </a:r>
                <a:endParaRPr lang="zh-CN" altLang="en-US" sz="11990" b="1" dirty="0">
                  <a:solidFill>
                    <a:srgbClr val="2A5177"/>
                  </a:solidFill>
                  <a:latin typeface="微软雅黑" panose="020B0503020204020204" pitchFamily="34" charset="-122"/>
                  <a:ea typeface="微软雅黑" panose="020B0503020204020204" pitchFamily="34" charset="-122"/>
                </a:endParaRPr>
              </a:p>
            </p:txBody>
          </p:sp>
          <p:sp>
            <p:nvSpPr>
              <p:cNvPr id="905" name="Object 905"/>
              <p:cNvSpPr txBox="1"/>
              <p:nvPr/>
            </p:nvSpPr>
            <p:spPr>
              <a:xfrm>
                <a:off x="12692524" y="4368800"/>
                <a:ext cx="6535420" cy="1725930"/>
              </a:xfrm>
              <a:prstGeom prst="rect">
                <a:avLst/>
              </a:prstGeom>
            </p:spPr>
            <p:txBody>
              <a:bodyPr vert="horz" wrap="square" lIns="0" tIns="0" rIns="0" bIns="0" rtlCol="0" anchor="t" anchorCtr="0">
                <a:spAutoFit/>
              </a:bodyPr>
              <a:lstStyle/>
              <a:p>
                <a:pPr algn="l">
                  <a:lnSpc>
                    <a:spcPct val="122000"/>
                  </a:lnSpc>
                </a:pPr>
                <a:r>
                  <a:rPr lang="zh-CN" sz="4600" b="1" i="0" spc="400" dirty="0" smtClean="0">
                    <a:solidFill>
                      <a:srgbClr val="999999"/>
                    </a:solidFill>
                    <a:latin typeface="微软雅黑" panose="020B0503020204020204" pitchFamily="34" charset="-122"/>
                    <a:ea typeface="微软雅黑" panose="020B0503020204020204" pitchFamily="34" charset="-122"/>
                  </a:rPr>
                  <a:t>个人发展/员工福利/</a:t>
                </a:r>
                <a:endParaRPr lang="zh-CN" sz="4600" b="1" i="0" spc="400" dirty="0" smtClean="0">
                  <a:solidFill>
                    <a:srgbClr val="999999"/>
                  </a:solidFill>
                  <a:latin typeface="微软雅黑" panose="020B0503020204020204" pitchFamily="34" charset="-122"/>
                  <a:ea typeface="微软雅黑" panose="020B0503020204020204" pitchFamily="34" charset="-122"/>
                </a:endParaRPr>
              </a:p>
              <a:p>
                <a:pPr algn="l">
                  <a:lnSpc>
                    <a:spcPct val="122000"/>
                  </a:lnSpc>
                </a:pPr>
                <a:r>
                  <a:rPr lang="zh-CN" sz="4600" b="1" i="0" spc="400" dirty="0" smtClean="0">
                    <a:solidFill>
                      <a:srgbClr val="999999"/>
                    </a:solidFill>
                    <a:latin typeface="微软雅黑" panose="020B0503020204020204" pitchFamily="34" charset="-122"/>
                    <a:ea typeface="微软雅黑" panose="020B0503020204020204" pitchFamily="34" charset="-122"/>
                  </a:rPr>
                  <a:t>薪资构成</a:t>
                </a:r>
                <a:endParaRPr lang="zh-CN" altLang="en-US" b="1" dirty="0">
                  <a:latin typeface="微软雅黑" panose="020B0503020204020204" pitchFamily="34" charset="-122"/>
                  <a:ea typeface="微软雅黑" panose="020B0503020204020204" pitchFamily="34" charset="-122"/>
                </a:endParaRPr>
              </a:p>
            </p:txBody>
          </p:sp>
          <p:pic>
            <p:nvPicPr>
              <p:cNvPr id="9906" name="image 906"/>
              <p:cNvPicPr>
                <a:picLocks noChangeAspect="1"/>
              </p:cNvPicPr>
              <p:nvPr/>
            </p:nvPicPr>
            <p:blipFill>
              <a:blip r:embed="rId2"/>
              <a:srcRect/>
              <a:stretch>
                <a:fillRect/>
              </a:stretch>
            </p:blipFill>
            <p:spPr>
              <a:xfrm>
                <a:off x="12173809" y="4432300"/>
                <a:ext cx="63498" cy="1523999"/>
              </a:xfrm>
              <a:prstGeom prst="rect">
                <a:avLst/>
              </a:prstGeom>
            </p:spPr>
          </p:pic>
        </p:grpSp>
        <p:sp>
          <p:nvSpPr>
            <p:cNvPr id="907" name="Object 907"/>
            <p:cNvSpPr txBox="1"/>
            <p:nvPr/>
          </p:nvSpPr>
          <p:spPr>
            <a:xfrm>
              <a:off x="3554381" y="6108700"/>
              <a:ext cx="17665700" cy="3810000"/>
            </a:xfrm>
            <a:prstGeom prst="rect">
              <a:avLst/>
            </a:prstGeom>
          </p:spPr>
          <p:txBody>
            <a:bodyPr vert="horz" wrap="square" lIns="0" tIns="0" rIns="0" bIns="0" rtlCol="0" anchor="t" anchorCtr="0">
              <a:spAutoFit/>
            </a:bodyPr>
            <a:lstStyle/>
            <a:p>
              <a:pPr algn="ctr">
                <a:lnSpc>
                  <a:spcPct val="100000"/>
                </a:lnSpc>
              </a:pPr>
              <a:r>
                <a:rPr lang="zh-CN" sz="30000" b="0" i="0" spc="3000" dirty="0" smtClean="0">
                  <a:blipFill>
                    <a:blip r:embed="rId3"/>
                    <a:stretch>
                      <a:fillRect/>
                    </a:stretch>
                  </a:blipFill>
                  <a:latin typeface="Anton-Regular" panose="00000500000000000000"/>
                  <a:ea typeface="Anton-Regular" panose="00000500000000000000"/>
                </a:rPr>
                <a:t>PART 02</a:t>
              </a:r>
              <a:endParaRPr lang="zh-CN" altLang="en-US"/>
            </a:p>
          </p:txBody>
        </p:sp>
      </p:grpSp>
      <p:pic>
        <p:nvPicPr>
          <p:cNvPr id="9908" name="image 908"/>
          <p:cNvPicPr>
            <a:picLocks noChangeAspect="1"/>
          </p:cNvPicPr>
          <p:nvPr/>
        </p:nvPicPr>
        <p:blipFill>
          <a:blip r:embed="rId4"/>
          <a:srcRect/>
          <a:stretch>
            <a:fillRect/>
          </a:stretch>
        </p:blipFill>
        <p:spPr>
          <a:xfrm>
            <a:off x="318329" y="337074"/>
            <a:ext cx="5565504" cy="81580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3543</Words>
  <Application>WPS 演示</Application>
  <PresentationFormat>自定义</PresentationFormat>
  <Paragraphs>557</Paragraphs>
  <Slides>35</Slides>
  <Notes>0</Notes>
  <HiddenSlides>14</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35</vt:i4>
      </vt:variant>
    </vt:vector>
  </HeadingPairs>
  <TitlesOfParts>
    <vt:vector size="47" baseType="lpstr">
      <vt:lpstr>Arial</vt:lpstr>
      <vt:lpstr>宋体</vt:lpstr>
      <vt:lpstr>Wingdings</vt:lpstr>
      <vt:lpstr>微软雅黑</vt:lpstr>
      <vt:lpstr>Anton-Regular</vt:lpstr>
      <vt:lpstr>OPPOSans-H</vt:lpstr>
      <vt:lpstr>Arial Unicode MS</vt:lpstr>
      <vt:lpstr>Calibri</vt:lpstr>
      <vt:lpstr>OPPOSans-B</vt:lpstr>
      <vt:lpstr>OPPOSans-R</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稿定设计</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稿定设计 ppt</dc:title>
  <dc:creator>稿定设计</dc:creator>
  <dc:subject>www.gaoding.com</dc:subject>
  <cp:lastModifiedBy>袁媛</cp:lastModifiedBy>
  <cp:revision>55</cp:revision>
  <dcterms:created xsi:type="dcterms:W3CDTF">2023-11-17T06:26:00Z</dcterms:created>
  <dcterms:modified xsi:type="dcterms:W3CDTF">2026-03-13T01:46:25Z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B0CC5430959942D8ACE9F750FDB30082_13</vt:lpwstr>
  </property>
</Properties>
</file>